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7" r:id="rId6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17D60F-5576-E280-5F58-72E17B9542ED}" v="565" dt="2026-08-03T15:52:57.299"/>
    <p1510:client id="{68031BF7-C6ED-2221-0E2E-198639167565}" v="566" dt="2026-08-03T13:43:20.477"/>
    <p1510:client id="{8C20D394-5236-5DB4-0ABB-36E48C489395}" v="628" dt="2026-08-03T13:17:56.562"/>
    <p1510:client id="{E40AB846-DE10-29D1-CE5E-4CDA8F196EC8}" v="353" dt="2026-08-03T14:12:12.627"/>
    <p1510:client id="{F5FD02BE-C7C6-9B11-BAE2-708CC31AC1D7}" v="431" dt="2026-08-03T19:03:01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F5FD02BE-C7C6-9B11-BAE2-708CC31AC1D7}"/>
    <pc:docChg chg="modSld">
      <pc:chgData name="" userId="" providerId="" clId="Web-{F5FD02BE-C7C6-9B11-BAE2-708CC31AC1D7}" dt="2026-08-03T18:40:46.065" v="0" actId="20577"/>
      <pc:docMkLst>
        <pc:docMk/>
      </pc:docMkLst>
      <pc:sldChg chg="modSp">
        <pc:chgData name="" userId="" providerId="" clId="Web-{F5FD02BE-C7C6-9B11-BAE2-708CC31AC1D7}" dt="2026-08-03T18:40:46.065" v="0" actId="20577"/>
        <pc:sldMkLst>
          <pc:docMk/>
          <pc:sldMk cId="3613405190" sldId="258"/>
        </pc:sldMkLst>
        <pc:spChg chg="mod">
          <ac:chgData name="" userId="" providerId="" clId="Web-{F5FD02BE-C7C6-9B11-BAE2-708CC31AC1D7}" dt="2026-08-03T18:40:46.065" v="0" actId="20577"/>
          <ac:spMkLst>
            <pc:docMk/>
            <pc:sldMk cId="3613405190" sldId="258"/>
            <ac:spMk id="34" creationId="{48EECE26-B079-7C4B-4F25-433BDFA3CDF1}"/>
          </ac:spMkLst>
        </pc:spChg>
      </pc:sldChg>
    </pc:docChg>
  </pc:docChgLst>
  <pc:docChgLst>
    <pc:chgData name="Chloe Brown" userId="S::cbrown@hopwood.rochdale.sch.uk::c790d158-a056-4d1a-b0d5-dd6c6f7aa744" providerId="AD" clId="Web-{F5FD02BE-C7C6-9B11-BAE2-708CC31AC1D7}"/>
    <pc:docChg chg="modSld">
      <pc:chgData name="Chloe Brown" userId="S::cbrown@hopwood.rochdale.sch.uk::c790d158-a056-4d1a-b0d5-dd6c6f7aa744" providerId="AD" clId="Web-{F5FD02BE-C7C6-9B11-BAE2-708CC31AC1D7}" dt="2026-08-03T19:03:00.106" v="231" actId="20577"/>
      <pc:docMkLst>
        <pc:docMk/>
      </pc:docMkLst>
      <pc:sldChg chg="addSp delSp modSp">
        <pc:chgData name="Chloe Brown" userId="S::cbrown@hopwood.rochdale.sch.uk::c790d158-a056-4d1a-b0d5-dd6c6f7aa744" providerId="AD" clId="Web-{F5FD02BE-C7C6-9B11-BAE2-708CC31AC1D7}" dt="2026-08-03T19:03:00.106" v="231" actId="20577"/>
        <pc:sldMkLst>
          <pc:docMk/>
          <pc:sldMk cId="2429478945" sldId="257"/>
        </pc:sldMkLst>
        <pc:spChg chg="mod">
          <ac:chgData name="Chloe Brown" userId="S::cbrown@hopwood.rochdale.sch.uk::c790d158-a056-4d1a-b0d5-dd6c6f7aa744" providerId="AD" clId="Web-{F5FD02BE-C7C6-9B11-BAE2-708CC31AC1D7}" dt="2026-08-03T18:59:24.222" v="144" actId="20577"/>
          <ac:spMkLst>
            <pc:docMk/>
            <pc:sldMk cId="2429478945" sldId="257"/>
            <ac:spMk id="2" creationId="{747BD8C4-F391-8239-448E-96ACB64BF997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9:03:00.106" v="231" actId="20577"/>
          <ac:spMkLst>
            <pc:docMk/>
            <pc:sldMk cId="2429478945" sldId="257"/>
            <ac:spMk id="15" creationId="{68E77414-D775-9F47-90CA-AC15B4C0DD08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59:10.316" v="137" actId="20577"/>
          <ac:spMkLst>
            <pc:docMk/>
            <pc:sldMk cId="2429478945" sldId="257"/>
            <ac:spMk id="23" creationId="{21197611-B15A-1F0E-852C-82B2E86D6214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59:19.113" v="141" actId="20577"/>
          <ac:spMkLst>
            <pc:docMk/>
            <pc:sldMk cId="2429478945" sldId="257"/>
            <ac:spMk id="24" creationId="{7DAB590C-94C4-0EE5-50BC-40EEF69345FD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59:57.130" v="156" actId="20577"/>
          <ac:spMkLst>
            <pc:docMk/>
            <pc:sldMk cId="2429478945" sldId="257"/>
            <ac:spMk id="27" creationId="{14BD3A29-272C-B15B-E50F-23C2293ED247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59:52.427" v="155" actId="20577"/>
          <ac:spMkLst>
            <pc:docMk/>
            <pc:sldMk cId="2429478945" sldId="257"/>
            <ac:spMk id="28" creationId="{6AC6B98E-6F48-3591-5523-C75AB3B7C3BF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54:53.602" v="127" actId="20577"/>
          <ac:spMkLst>
            <pc:docMk/>
            <pc:sldMk cId="2429478945" sldId="257"/>
            <ac:spMk id="30" creationId="{D14C0931-A8B5-5F0A-44CA-15A8E66ABB93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41:30.426" v="3" actId="20577"/>
          <ac:spMkLst>
            <pc:docMk/>
            <pc:sldMk cId="2429478945" sldId="257"/>
            <ac:spMk id="34" creationId="{BD8B747E-016E-6B2C-E843-EB64EAE54121}"/>
          </ac:spMkLst>
        </pc:spChg>
        <pc:picChg chg="del">
          <ac:chgData name="Chloe Brown" userId="S::cbrown@hopwood.rochdale.sch.uk::c790d158-a056-4d1a-b0d5-dd6c6f7aa744" providerId="AD" clId="Web-{F5FD02BE-C7C6-9B11-BAE2-708CC31AC1D7}" dt="2026-08-03T19:00:06.349" v="157"/>
          <ac:picMkLst>
            <pc:docMk/>
            <pc:sldMk cId="2429478945" sldId="257"/>
            <ac:picMk id="3" creationId="{AB592A16-2C69-C1F1-771E-C33B7BEF321D}"/>
          </ac:picMkLst>
        </pc:picChg>
        <pc:picChg chg="mod">
          <ac:chgData name="Chloe Brown" userId="S::cbrown@hopwood.rochdale.sch.uk::c790d158-a056-4d1a-b0d5-dd6c6f7aa744" providerId="AD" clId="Web-{F5FD02BE-C7C6-9B11-BAE2-708CC31AC1D7}" dt="2026-08-03T19:00:14.224" v="160" actId="1076"/>
          <ac:picMkLst>
            <pc:docMk/>
            <pc:sldMk cId="2429478945" sldId="257"/>
            <ac:picMk id="4" creationId="{3BFB07C6-B300-34BF-24DF-20D456F0E001}"/>
          </ac:picMkLst>
        </pc:picChg>
        <pc:picChg chg="add mod">
          <ac:chgData name="Chloe Brown" userId="S::cbrown@hopwood.rochdale.sch.uk::c790d158-a056-4d1a-b0d5-dd6c6f7aa744" providerId="AD" clId="Web-{F5FD02BE-C7C6-9B11-BAE2-708CC31AC1D7}" dt="2026-08-03T18:55:10.619" v="133" actId="1076"/>
          <ac:picMkLst>
            <pc:docMk/>
            <pc:sldMk cId="2429478945" sldId="257"/>
            <ac:picMk id="5" creationId="{F08578A1-4AA8-8498-E58F-6572A3C41094}"/>
          </ac:picMkLst>
        </pc:picChg>
        <pc:picChg chg="add">
          <ac:chgData name="Chloe Brown" userId="S::cbrown@hopwood.rochdale.sch.uk::c790d158-a056-4d1a-b0d5-dd6c6f7aa744" providerId="AD" clId="Web-{F5FD02BE-C7C6-9B11-BAE2-708CC31AC1D7}" dt="2026-08-03T19:01:53.541" v="163"/>
          <ac:picMkLst>
            <pc:docMk/>
            <pc:sldMk cId="2429478945" sldId="257"/>
            <ac:picMk id="7" creationId="{8E2BB1D4-B769-AD0A-BEEF-9521FEA391DA}"/>
          </ac:picMkLst>
        </pc:picChg>
        <pc:picChg chg="del">
          <ac:chgData name="Chloe Brown" userId="S::cbrown@hopwood.rochdale.sch.uk::c790d158-a056-4d1a-b0d5-dd6c6f7aa744" providerId="AD" clId="Web-{F5FD02BE-C7C6-9B11-BAE2-708CC31AC1D7}" dt="2026-08-03T19:00:10.318" v="159"/>
          <ac:picMkLst>
            <pc:docMk/>
            <pc:sldMk cId="2429478945" sldId="257"/>
            <ac:picMk id="8" creationId="{3E85ABB2-94E3-AFED-B274-7ED7CAA3D994}"/>
          </ac:picMkLst>
        </pc:picChg>
        <pc:picChg chg="add mod">
          <ac:chgData name="Chloe Brown" userId="S::cbrown@hopwood.rochdale.sch.uk::c790d158-a056-4d1a-b0d5-dd6c6f7aa744" providerId="AD" clId="Web-{F5FD02BE-C7C6-9B11-BAE2-708CC31AC1D7}" dt="2026-08-03T19:02:04.307" v="165" actId="1076"/>
          <ac:picMkLst>
            <pc:docMk/>
            <pc:sldMk cId="2429478945" sldId="257"/>
            <ac:picMk id="13" creationId="{11EC3980-BDBF-14A4-0443-ED543DBB15DD}"/>
          </ac:picMkLst>
        </pc:picChg>
        <pc:picChg chg="mod">
          <ac:chgData name="Chloe Brown" userId="S::cbrown@hopwood.rochdale.sch.uk::c790d158-a056-4d1a-b0d5-dd6c6f7aa744" providerId="AD" clId="Web-{F5FD02BE-C7C6-9B11-BAE2-708CC31AC1D7}" dt="2026-08-03T19:00:18.912" v="162" actId="1076"/>
          <ac:picMkLst>
            <pc:docMk/>
            <pc:sldMk cId="2429478945" sldId="257"/>
            <ac:picMk id="31" creationId="{77F4AB93-07A5-5DDD-31CE-6537488B7D17}"/>
          </ac:picMkLst>
        </pc:picChg>
        <pc:picChg chg="add">
          <ac:chgData name="Chloe Brown" userId="S::cbrown@hopwood.rochdale.sch.uk::c790d158-a056-4d1a-b0d5-dd6c6f7aa744" providerId="AD" clId="Web-{F5FD02BE-C7C6-9B11-BAE2-708CC31AC1D7}" dt="2026-08-03T19:02:10.057" v="166"/>
          <ac:picMkLst>
            <pc:docMk/>
            <pc:sldMk cId="2429478945" sldId="257"/>
            <ac:picMk id="32" creationId="{D439B1A6-9974-BB4E-4FD6-043D8B208611}"/>
          </ac:picMkLst>
        </pc:picChg>
        <pc:picChg chg="mod">
          <ac:chgData name="Chloe Brown" userId="S::cbrown@hopwood.rochdale.sch.uk::c790d158-a056-4d1a-b0d5-dd6c6f7aa744" providerId="AD" clId="Web-{F5FD02BE-C7C6-9B11-BAE2-708CC31AC1D7}" dt="2026-08-03T19:00:16.349" v="161" actId="1076"/>
          <ac:picMkLst>
            <pc:docMk/>
            <pc:sldMk cId="2429478945" sldId="257"/>
            <ac:picMk id="36" creationId="{5BAF7470-8A84-F358-9EBD-1D4FEC0F534D}"/>
          </ac:picMkLst>
        </pc:picChg>
        <pc:picChg chg="del">
          <ac:chgData name="Chloe Brown" userId="S::cbrown@hopwood.rochdale.sch.uk::c790d158-a056-4d1a-b0d5-dd6c6f7aa744" providerId="AD" clId="Web-{F5FD02BE-C7C6-9B11-BAE2-708CC31AC1D7}" dt="2026-08-03T19:00:08.021" v="158"/>
          <ac:picMkLst>
            <pc:docMk/>
            <pc:sldMk cId="2429478945" sldId="257"/>
            <ac:picMk id="37" creationId="{F103F29C-4056-9F8E-ADBC-CF2AC212EDA6}"/>
          </ac:picMkLst>
        </pc:picChg>
        <pc:picChg chg="del">
          <ac:chgData name="Chloe Brown" userId="S::cbrown@hopwood.rochdale.sch.uk::c790d158-a056-4d1a-b0d5-dd6c6f7aa744" providerId="AD" clId="Web-{F5FD02BE-C7C6-9B11-BAE2-708CC31AC1D7}" dt="2026-08-03T18:54:53.555" v="125"/>
          <ac:picMkLst>
            <pc:docMk/>
            <pc:sldMk cId="2429478945" sldId="257"/>
            <ac:picMk id="38" creationId="{5A888E86-8B7D-F673-CE78-4DF04F3735D6}"/>
          </ac:picMkLst>
        </pc:picChg>
        <pc:picChg chg="add">
          <ac:chgData name="Chloe Brown" userId="S::cbrown@hopwood.rochdale.sch.uk::c790d158-a056-4d1a-b0d5-dd6c6f7aa744" providerId="AD" clId="Web-{F5FD02BE-C7C6-9B11-BAE2-708CC31AC1D7}" dt="2026-08-03T19:02:16.323" v="167"/>
          <ac:picMkLst>
            <pc:docMk/>
            <pc:sldMk cId="2429478945" sldId="257"/>
            <ac:picMk id="39" creationId="{49D63FE1-8BAE-7353-E94E-399C9E31DE19}"/>
          </ac:picMkLst>
        </pc:picChg>
      </pc:sldChg>
      <pc:sldChg chg="addSp delSp modSp">
        <pc:chgData name="Chloe Brown" userId="S::cbrown@hopwood.rochdale.sch.uk::c790d158-a056-4d1a-b0d5-dd6c6f7aa744" providerId="AD" clId="Web-{F5FD02BE-C7C6-9B11-BAE2-708CC31AC1D7}" dt="2026-08-03T18:58:51.690" v="134" actId="1076"/>
        <pc:sldMkLst>
          <pc:docMk/>
          <pc:sldMk cId="3613405190" sldId="258"/>
        </pc:sldMkLst>
        <pc:spChg chg="add del mod">
          <ac:chgData name="Chloe Brown" userId="S::cbrown@hopwood.rochdale.sch.uk::c790d158-a056-4d1a-b0d5-dd6c6f7aa744" providerId="AD" clId="Web-{F5FD02BE-C7C6-9B11-BAE2-708CC31AC1D7}" dt="2026-08-03T18:46:52.440" v="39" actId="20577"/>
          <ac:spMkLst>
            <pc:docMk/>
            <pc:sldMk cId="3613405190" sldId="258"/>
            <ac:spMk id="2" creationId="{474FA16B-8F07-D26A-759E-610149D118CE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52:56.191" v="116" actId="20577"/>
          <ac:spMkLst>
            <pc:docMk/>
            <pc:sldMk cId="3613405190" sldId="258"/>
            <ac:spMk id="5" creationId="{69609299-1107-6E79-2122-ED41EEB30228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49:56.747" v="110" actId="20577"/>
          <ac:spMkLst>
            <pc:docMk/>
            <pc:sldMk cId="3613405190" sldId="258"/>
            <ac:spMk id="15" creationId="{FCB8F77D-4470-37D9-925A-C2DE93C5EB3C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46:36.705" v="29" actId="20577"/>
          <ac:spMkLst>
            <pc:docMk/>
            <pc:sldMk cId="3613405190" sldId="258"/>
            <ac:spMk id="23" creationId="{8B6715FD-0B92-7C83-DA94-C8EDF9C33A65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46:44.237" v="33" actId="20577"/>
          <ac:spMkLst>
            <pc:docMk/>
            <pc:sldMk cId="3613405190" sldId="258"/>
            <ac:spMk id="24" creationId="{C376E239-0BF1-F78D-B45D-C11B3EFA862B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47:22.082" v="45" actId="20577"/>
          <ac:spMkLst>
            <pc:docMk/>
            <pc:sldMk cId="3613405190" sldId="258"/>
            <ac:spMk id="27" creationId="{5F61E4FE-D5B0-DBB9-90A0-CAD254AD300C}"/>
          </ac:spMkLst>
        </pc:spChg>
        <pc:spChg chg="mod">
          <ac:chgData name="Chloe Brown" userId="S::cbrown@hopwood.rochdale.sch.uk::c790d158-a056-4d1a-b0d5-dd6c6f7aa744" providerId="AD" clId="Web-{F5FD02BE-C7C6-9B11-BAE2-708CC31AC1D7}" dt="2026-08-03T18:48:28.803" v="47" actId="20577"/>
          <ac:spMkLst>
            <pc:docMk/>
            <pc:sldMk cId="3613405190" sldId="258"/>
            <ac:spMk id="28" creationId="{D2202D4B-5A7F-3B5C-B185-FA7BAEB2A448}"/>
          </ac:spMkLst>
        </pc:spChg>
        <pc:picChg chg="mod">
          <ac:chgData name="Chloe Brown" userId="S::cbrown@hopwood.rochdale.sch.uk::c790d158-a056-4d1a-b0d5-dd6c6f7aa744" providerId="AD" clId="Web-{F5FD02BE-C7C6-9B11-BAE2-708CC31AC1D7}" dt="2026-08-03T18:44:48.592" v="12" actId="1076"/>
          <ac:picMkLst>
            <pc:docMk/>
            <pc:sldMk cId="3613405190" sldId="258"/>
            <ac:picMk id="3" creationId="{BC8FD705-9D3D-48AE-10A9-41D023A2750E}"/>
          </ac:picMkLst>
        </pc:picChg>
        <pc:picChg chg="mod modCrop">
          <ac:chgData name="Chloe Brown" userId="S::cbrown@hopwood.rochdale.sch.uk::c790d158-a056-4d1a-b0d5-dd6c6f7aa744" providerId="AD" clId="Web-{F5FD02BE-C7C6-9B11-BAE2-708CC31AC1D7}" dt="2026-08-03T18:45:13.561" v="21" actId="14100"/>
          <ac:picMkLst>
            <pc:docMk/>
            <pc:sldMk cId="3613405190" sldId="258"/>
            <ac:picMk id="4" creationId="{8A27D13F-2987-4895-8CB6-5EF6AC55319C}"/>
          </ac:picMkLst>
        </pc:picChg>
        <pc:picChg chg="add mod">
          <ac:chgData name="Chloe Brown" userId="S::cbrown@hopwood.rochdale.sch.uk::c790d158-a056-4d1a-b0d5-dd6c6f7aa744" providerId="AD" clId="Web-{F5FD02BE-C7C6-9B11-BAE2-708CC31AC1D7}" dt="2026-08-03T18:45:01.999" v="18" actId="1076"/>
          <ac:picMkLst>
            <pc:docMk/>
            <pc:sldMk cId="3613405190" sldId="258"/>
            <ac:picMk id="6" creationId="{BB927B3D-C96C-028A-6C6E-4E0EB20B0161}"/>
          </ac:picMkLst>
        </pc:picChg>
        <pc:picChg chg="del">
          <ac:chgData name="Chloe Brown" userId="S::cbrown@hopwood.rochdale.sch.uk::c790d158-a056-4d1a-b0d5-dd6c6f7aa744" providerId="AD" clId="Web-{F5FD02BE-C7C6-9B11-BAE2-708CC31AC1D7}" dt="2026-08-03T18:44:27.372" v="6"/>
          <ac:picMkLst>
            <pc:docMk/>
            <pc:sldMk cId="3613405190" sldId="258"/>
            <ac:picMk id="7" creationId="{C0E048FB-369F-0455-D66C-3C60799CD137}"/>
          </ac:picMkLst>
        </pc:picChg>
        <pc:picChg chg="del">
          <ac:chgData name="Chloe Brown" userId="S::cbrown@hopwood.rochdale.sch.uk::c790d158-a056-4d1a-b0d5-dd6c6f7aa744" providerId="AD" clId="Web-{F5FD02BE-C7C6-9B11-BAE2-708CC31AC1D7}" dt="2026-08-03T18:44:25.169" v="5"/>
          <ac:picMkLst>
            <pc:docMk/>
            <pc:sldMk cId="3613405190" sldId="258"/>
            <ac:picMk id="8" creationId="{4AAC3057-973B-D018-7444-55F91DB24713}"/>
          </ac:picMkLst>
        </pc:picChg>
        <pc:picChg chg="add mod">
          <ac:chgData name="Chloe Brown" userId="S::cbrown@hopwood.rochdale.sch.uk::c790d158-a056-4d1a-b0d5-dd6c6f7aa744" providerId="AD" clId="Web-{F5FD02BE-C7C6-9B11-BAE2-708CC31AC1D7}" dt="2026-08-03T18:45:56.501" v="27" actId="1076"/>
          <ac:picMkLst>
            <pc:docMk/>
            <pc:sldMk cId="3613405190" sldId="258"/>
            <ac:picMk id="9" creationId="{B5F22056-2F4F-86DB-295D-ECDAEC7C221F}"/>
          </ac:picMkLst>
        </pc:picChg>
        <pc:picChg chg="add mod">
          <ac:chgData name="Chloe Brown" userId="S::cbrown@hopwood.rochdale.sch.uk::c790d158-a056-4d1a-b0d5-dd6c6f7aa744" providerId="AD" clId="Web-{F5FD02BE-C7C6-9B11-BAE2-708CC31AC1D7}" dt="2026-08-03T18:58:51.690" v="134" actId="1076"/>
          <ac:picMkLst>
            <pc:docMk/>
            <pc:sldMk cId="3613405190" sldId="258"/>
            <ac:picMk id="13" creationId="{5333FE74-462D-4DB0-8C67-FCFC575464BA}"/>
          </ac:picMkLst>
        </pc:picChg>
        <pc:picChg chg="mod">
          <ac:chgData name="Chloe Brown" userId="S::cbrown@hopwood.rochdale.sch.uk::c790d158-a056-4d1a-b0d5-dd6c6f7aa744" providerId="AD" clId="Web-{F5FD02BE-C7C6-9B11-BAE2-708CC31AC1D7}" dt="2026-08-03T18:44:52.123" v="13" actId="1076"/>
          <ac:picMkLst>
            <pc:docMk/>
            <pc:sldMk cId="3613405190" sldId="258"/>
            <ac:picMk id="25" creationId="{19B73242-2448-2923-648F-6CF1D6FE92A5}"/>
          </ac:picMkLst>
        </pc:picChg>
        <pc:picChg chg="mod">
          <ac:chgData name="Chloe Brown" userId="S::cbrown@hopwood.rochdale.sch.uk::c790d158-a056-4d1a-b0d5-dd6c6f7aa744" providerId="AD" clId="Web-{F5FD02BE-C7C6-9B11-BAE2-708CC31AC1D7}" dt="2026-08-03T18:44:54.983" v="14" actId="1076"/>
          <ac:picMkLst>
            <pc:docMk/>
            <pc:sldMk cId="3613405190" sldId="258"/>
            <ac:picMk id="30" creationId="{D57E4DB8-5B52-BA3D-7613-FECF425F214F}"/>
          </ac:picMkLst>
        </pc:picChg>
        <pc:picChg chg="del">
          <ac:chgData name="Chloe Brown" userId="S::cbrown@hopwood.rochdale.sch.uk::c790d158-a056-4d1a-b0d5-dd6c6f7aa744" providerId="AD" clId="Web-{F5FD02BE-C7C6-9B11-BAE2-708CC31AC1D7}" dt="2026-08-03T18:41:52.161" v="4"/>
          <ac:picMkLst>
            <pc:docMk/>
            <pc:sldMk cId="3613405190" sldId="258"/>
            <ac:picMk id="32" creationId="{0EC2ECD8-E617-E423-2653-9DF41B7463F8}"/>
          </ac:picMkLst>
        </pc:picChg>
        <pc:picChg chg="mod">
          <ac:chgData name="Chloe Brown" userId="S::cbrown@hopwood.rochdale.sch.uk::c790d158-a056-4d1a-b0d5-dd6c6f7aa744" providerId="AD" clId="Web-{F5FD02BE-C7C6-9B11-BAE2-708CC31AC1D7}" dt="2026-08-03T18:44:29.732" v="7" actId="1076"/>
          <ac:picMkLst>
            <pc:docMk/>
            <pc:sldMk cId="3613405190" sldId="258"/>
            <ac:picMk id="36" creationId="{8AC0B19D-EBEF-0B44-9D9C-51FC051BB38F}"/>
          </ac:picMkLst>
        </pc:picChg>
        <pc:picChg chg="mod">
          <ac:chgData name="Chloe Brown" userId="S::cbrown@hopwood.rochdale.sch.uk::c790d158-a056-4d1a-b0d5-dd6c6f7aa744" providerId="AD" clId="Web-{F5FD02BE-C7C6-9B11-BAE2-708CC31AC1D7}" dt="2026-08-03T18:44:31.982" v="8" actId="1076"/>
          <ac:picMkLst>
            <pc:docMk/>
            <pc:sldMk cId="3613405190" sldId="258"/>
            <ac:picMk id="38" creationId="{B3A64FDC-42DB-4B1F-5876-6E844E8CED8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99800-0B8A-3915-A924-22B5CDB50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8E756-6505-99C5-C4E1-81B731CD0F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6647-F3AE-ACF7-1244-5742D262F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E949E-A350-5B0F-3F2A-5F28F06F0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8F7EB-84D8-3B11-5549-1586BBF7E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14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F033B-0979-9F73-5CF3-FD1B22F6D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651C2-F469-5A19-DFEE-D62FCC755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B4743-95E5-FF2D-AB28-3ACC600BD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B4197-93EE-171A-E0F3-7AFBEA49F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F2BEA-BB9E-A435-E408-CC9BC9F0C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395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B801B-9EE4-AE34-E1F7-2E7347694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78B3EF-57AA-30E4-90E3-FDD7FACC37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E32C0-EC27-BF82-684A-9B6356465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1FF629-A30F-CDFE-4360-C5B0ACDCE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B2B4DA-5FF3-DA04-3AC1-174D35857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21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2C34C-A717-2348-4ABC-FAAB5613E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D5BAF-FE86-09E5-14FD-AF9D70E17B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F3509C-A638-8B31-EF68-1C802C0B4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03F646-A12D-36A7-DCDA-4E348EF30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F98872-AB06-3BE7-E153-D5E159779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7E8E2B-23E0-C43B-3DB7-206A6FD17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80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F07E3-8A31-A386-253E-1F38FC577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A620E-39E7-1B06-8A8F-166B47333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91B9F-ABF7-B515-D2D5-277B9EBC3D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136596-30DC-23C8-653C-4419F3A0C5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31730A-0515-D032-980C-7F61E14ED6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9D31CF-F91D-4D1D-B43F-2B7E48333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44E590-F419-1061-3D3F-9DEA4EFB5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160A55-BC2F-953D-FEA5-7D1A10947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54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C3B5B-F11A-DBEC-895C-6AD543E5E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DEAF95-E8C3-0D75-04E7-26666D107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B3477F-5FC4-C9B9-A26A-721B00868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C0A82B-1B0D-8BF8-3B87-F02D80583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6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E8BA05-2172-F0A5-FEA5-F450786AA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099002-D5E5-DAF4-3E12-1F2B76F61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4EC818-0EC8-0642-D0C2-2D61E25B2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912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71294-2301-73C2-DE8C-B98959CA5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096F7-3652-083C-012C-82D3666913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2D60FF-6B8C-B092-E413-8DDF29A8B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5FF9CA-CDA1-30F0-9575-50BA830E6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CDE582-2E13-81B0-AD97-F5D46C81B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046076-65CE-FA85-74B4-B0F94522B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490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7E66C-DBE5-3451-FD57-DE8487EC4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C266E-8EF2-E38C-831D-708B0A2EB2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879A99-12A6-6FAE-4F23-CE1FE8CCDB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A0DA9-2228-E97F-0F03-F53624D36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718F14-0CE4-792B-5EAA-57163F563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D8FF11-DEDE-E5DD-87B9-C1E8B75E3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34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49690-776A-4934-9316-BF6274C4C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55AD40-AEA7-B922-1BE9-4ADA54A0AA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738D2-46D6-8C9D-3F76-9FFC59749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BC7B1-0519-631A-DEF0-8FC096B5A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809EF-E060-A466-83D9-240501A5E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831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5C29DC-2221-3158-8B28-C69F2CAE92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F2D0EB-4E5C-9062-7DD6-2DC6A9558D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6DA918-DCEE-9E51-C603-2E9EBF7E5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CD5EC-177A-D023-BDB7-2E79A6F9B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472DF-CA80-376C-9CFF-7E7D2EB09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38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A8418E-C2F5-72F4-887D-25F49DD0B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903C9-D487-7434-F3D6-D92C6B506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4340D2-CE50-8B51-5D58-F2FA07DD41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53EFB-BE2E-FC95-56F0-7F8A18457E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5FD4E-8660-DAFC-E5F3-80A52CDDFB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47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C006E-4712-41A8-6AC5-D98403B3B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8AC0B19D-EBEF-0B44-9D9C-51FC051BB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732" y="1350110"/>
            <a:ext cx="1499608" cy="15744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CEEF2C0-8297-D48D-47EC-042F0E356FF5}"/>
              </a:ext>
            </a:extLst>
          </p:cNvPr>
          <p:cNvSpPr txBox="1"/>
          <p:nvPr/>
        </p:nvSpPr>
        <p:spPr>
          <a:xfrm>
            <a:off x="264600" y="939232"/>
            <a:ext cx="64694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latin typeface="Comic Sans MS" panose="030F0702030302020204" pitchFamily="66" charset="0"/>
              </a:rPr>
              <a:t>We have been focusing on these sounds; please support your child to practice and reinforce these sounds. </a:t>
            </a:r>
          </a:p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4525C3-6B0B-2E1D-B01E-A91180D1A960}"/>
              </a:ext>
            </a:extLst>
          </p:cNvPr>
          <p:cNvSpPr/>
          <p:nvPr/>
        </p:nvSpPr>
        <p:spPr>
          <a:xfrm>
            <a:off x="298430" y="4988689"/>
            <a:ext cx="6261135" cy="129636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6D1B9C-BF66-7540-657C-0B8BBF88F761}"/>
              </a:ext>
            </a:extLst>
          </p:cNvPr>
          <p:cNvSpPr txBox="1"/>
          <p:nvPr/>
        </p:nvSpPr>
        <p:spPr>
          <a:xfrm>
            <a:off x="228985" y="4988690"/>
            <a:ext cx="6663739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>
                <a:latin typeface="Comic Sans MS"/>
              </a:rPr>
              <a:t>Can you read these words? Remember look for the special friend, Fred talk, read the word.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B8F77D-4470-37D9-925A-C2DE93C5EB3C}"/>
              </a:ext>
            </a:extLst>
          </p:cNvPr>
          <p:cNvSpPr txBox="1"/>
          <p:nvPr/>
        </p:nvSpPr>
        <p:spPr>
          <a:xfrm>
            <a:off x="487625" y="5227871"/>
            <a:ext cx="5921619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omic Sans MS"/>
              </a:rPr>
              <a:t>boy      toy     enjoy     snow      play </a:t>
            </a:r>
            <a:endParaRPr lang="en-GB" sz="2000" dirty="0">
              <a:latin typeface="Comic Sans MS"/>
            </a:endParaRPr>
          </a:p>
          <a:p>
            <a:pPr algn="ctr"/>
            <a:endParaRPr lang="en-GB" sz="2000" dirty="0">
              <a:latin typeface="Comic Sans MS"/>
            </a:endParaRPr>
          </a:p>
          <a:p>
            <a:pPr algn="ctr"/>
            <a:r>
              <a:rPr lang="en-GB" sz="2000" dirty="0">
                <a:latin typeface="Comic Sans MS"/>
              </a:rPr>
              <a:t>week     night      throw     stand       tray   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5D1327-7D17-807B-1C8D-736639094CFF}"/>
              </a:ext>
            </a:extLst>
          </p:cNvPr>
          <p:cNvSpPr/>
          <p:nvPr/>
        </p:nvSpPr>
        <p:spPr>
          <a:xfrm>
            <a:off x="298430" y="6377651"/>
            <a:ext cx="6261135" cy="83337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EDE80E6-9CBB-3376-962F-78B3A55AB9D1}"/>
              </a:ext>
            </a:extLst>
          </p:cNvPr>
          <p:cNvSpPr txBox="1"/>
          <p:nvPr/>
        </p:nvSpPr>
        <p:spPr>
          <a:xfrm>
            <a:off x="228984" y="6377651"/>
            <a:ext cx="2074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>
                <a:latin typeface="Comic Sans MS" panose="030F0702030302020204" pitchFamily="66" charset="0"/>
              </a:rPr>
              <a:t>Weekly spellings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FAF482C-77AA-3662-03E0-2B9A7E479DD6}"/>
              </a:ext>
            </a:extLst>
          </p:cNvPr>
          <p:cNvSpPr/>
          <p:nvPr/>
        </p:nvSpPr>
        <p:spPr>
          <a:xfrm>
            <a:off x="1127760" y="6742176"/>
            <a:ext cx="938784" cy="23164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4CD76BA-CC67-DE76-E3A1-E29336D991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216" y="6739117"/>
            <a:ext cx="957155" cy="2499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BAAFBCE-BB39-DC26-8114-89FD743620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0034" y="6736058"/>
            <a:ext cx="957155" cy="2499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8F8FFE0-E57D-C6EA-2CFF-4E87571BA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6428" y="6720532"/>
            <a:ext cx="957155" cy="2499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B6B2639-CA8E-8E1F-5D9F-785B352E7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397" y="6728956"/>
            <a:ext cx="957155" cy="24995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8B6715FD-0B92-7C83-DA94-C8EDF9C33A65}"/>
              </a:ext>
            </a:extLst>
          </p:cNvPr>
          <p:cNvSpPr txBox="1"/>
          <p:nvPr/>
        </p:nvSpPr>
        <p:spPr>
          <a:xfrm>
            <a:off x="1217869" y="6697034"/>
            <a:ext cx="780479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look</a:t>
            </a:r>
            <a:endParaRPr lang="en-GB" sz="1600" dirty="0">
              <a:latin typeface="Comic Sans M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376E239-0BF1-F78D-B45D-C11B3EFA862B}"/>
              </a:ext>
            </a:extLst>
          </p:cNvPr>
          <p:cNvSpPr txBox="1"/>
          <p:nvPr/>
        </p:nvSpPr>
        <p:spPr>
          <a:xfrm>
            <a:off x="2267521" y="6707408"/>
            <a:ext cx="8054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took</a:t>
            </a:r>
            <a:endParaRPr lang="en-GB" sz="1600" dirty="0">
              <a:latin typeface="Comic Sans M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EAB47FD-B13A-C573-9757-2635A1E22A9E}"/>
              </a:ext>
            </a:extLst>
          </p:cNvPr>
          <p:cNvSpPr txBox="1"/>
          <p:nvPr/>
        </p:nvSpPr>
        <p:spPr>
          <a:xfrm>
            <a:off x="3310129" y="6688823"/>
            <a:ext cx="74980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F61E4FE-D5B0-DBB9-90A0-CAD254AD300C}"/>
              </a:ext>
            </a:extLst>
          </p:cNvPr>
          <p:cNvSpPr txBox="1"/>
          <p:nvPr/>
        </p:nvSpPr>
        <p:spPr>
          <a:xfrm>
            <a:off x="4317205" y="6688823"/>
            <a:ext cx="81076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hook</a:t>
            </a:r>
            <a:endParaRPr lang="en-GB" sz="1600" dirty="0">
              <a:latin typeface="Comic Sans M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2202D4B-5A7F-3B5C-B185-FA7BAEB2A448}"/>
              </a:ext>
            </a:extLst>
          </p:cNvPr>
          <p:cNvSpPr txBox="1"/>
          <p:nvPr/>
        </p:nvSpPr>
        <p:spPr>
          <a:xfrm>
            <a:off x="5250984" y="6710357"/>
            <a:ext cx="84108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stood </a:t>
            </a:r>
            <a:endParaRPr lang="en-GB" sz="1600" dirty="0">
              <a:latin typeface="Comic Sans M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FA16B-8F07-D26A-759E-610149D118CE}"/>
              </a:ext>
            </a:extLst>
          </p:cNvPr>
          <p:cNvSpPr txBox="1"/>
          <p:nvPr/>
        </p:nvSpPr>
        <p:spPr>
          <a:xfrm>
            <a:off x="3173935" y="6707237"/>
            <a:ext cx="96431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Comic Sans MS"/>
              </a:rPr>
              <a:t>book</a:t>
            </a:r>
            <a:endParaRPr lang="en-GB" sz="1600" dirty="0">
              <a:latin typeface="Comic Sans M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8EECE26-B079-7C4B-4F25-433BDFA3CDF1}"/>
              </a:ext>
            </a:extLst>
          </p:cNvPr>
          <p:cNvSpPr txBox="1"/>
          <p:nvPr/>
        </p:nvSpPr>
        <p:spPr>
          <a:xfrm>
            <a:off x="1663779" y="195994"/>
            <a:ext cx="3997774" cy="738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50">
                <a:latin typeface="Comic Sans MS"/>
              </a:rPr>
              <a:t>Homework Tasks </a:t>
            </a:r>
          </a:p>
          <a:p>
            <a:pPr algn="ctr"/>
            <a:r>
              <a:rPr lang="en-GB" sz="1050">
                <a:latin typeface="Comic Sans MS"/>
              </a:rPr>
              <a:t>15.10.26</a:t>
            </a:r>
            <a:endParaRPr lang="en-GB"/>
          </a:p>
          <a:p>
            <a:pPr algn="ctr"/>
            <a:r>
              <a:rPr lang="en-GB" sz="1050">
                <a:latin typeface="Comic Sans MS"/>
              </a:rPr>
              <a:t>Class 3 and 4 </a:t>
            </a:r>
          </a:p>
          <a:p>
            <a:pPr algn="ctr"/>
            <a:r>
              <a:rPr lang="en-GB" sz="1050">
                <a:latin typeface="Comic Sans MS"/>
              </a:rPr>
              <a:t>Teacher: Miss Brown and Miss Cunnane</a:t>
            </a:r>
          </a:p>
        </p:txBody>
      </p:sp>
      <p:pic>
        <p:nvPicPr>
          <p:cNvPr id="35" name="Picture 34" descr="Provided by Bing Places for Business">
            <a:extLst>
              <a:ext uri="{FF2B5EF4-FFF2-40B4-BE49-F238E27FC236}">
                <a16:creationId xmlns:a16="http://schemas.microsoft.com/office/drawing/2014/main" id="{F14C8453-68C3-D1EB-75C2-DC871408CC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2862" y="78867"/>
            <a:ext cx="866078" cy="80870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74E311B-D531-B1C3-3B02-99AEEBF01A39}"/>
              </a:ext>
            </a:extLst>
          </p:cNvPr>
          <p:cNvSpPr/>
          <p:nvPr/>
        </p:nvSpPr>
        <p:spPr>
          <a:xfrm>
            <a:off x="298430" y="896224"/>
            <a:ext cx="6261135" cy="40053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6509487-0D06-DFA0-68CF-AA3192F0ABE5}"/>
              </a:ext>
            </a:extLst>
          </p:cNvPr>
          <p:cNvSpPr/>
          <p:nvPr/>
        </p:nvSpPr>
        <p:spPr>
          <a:xfrm>
            <a:off x="298430" y="7296912"/>
            <a:ext cx="6261135" cy="442772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609299-1107-6E79-2122-ED41EEB30228}"/>
              </a:ext>
            </a:extLst>
          </p:cNvPr>
          <p:cNvSpPr txBox="1"/>
          <p:nvPr/>
        </p:nvSpPr>
        <p:spPr>
          <a:xfrm>
            <a:off x="304099" y="7306613"/>
            <a:ext cx="6079820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>
                <a:latin typeface="Comic Sans MS"/>
              </a:rPr>
              <a:t>In maths, we have been adding. </a:t>
            </a:r>
            <a:r>
              <a:rPr lang="en-GB" sz="1100" dirty="0">
                <a:latin typeface="Comic Sans MS"/>
              </a:rPr>
              <a:t> 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B3A64FDC-42DB-4B1F-5876-6E844E8CED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696" y="1380426"/>
            <a:ext cx="1755389" cy="17739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C8FD705-9D3D-48AE-10A9-41D023A275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2423" y="1341052"/>
            <a:ext cx="1527253" cy="15553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27D13F-2987-4895-8CB6-5EF6AC55319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-4026" t="681" r="7545" b="-2586"/>
          <a:stretch>
            <a:fillRect/>
          </a:stretch>
        </p:blipFill>
        <p:spPr>
          <a:xfrm>
            <a:off x="4938288" y="1355402"/>
            <a:ext cx="1615348" cy="167803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B73242-2448-2923-648F-6CF1D6FE92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979" y="3041494"/>
            <a:ext cx="1615068" cy="161135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57E4DB8-5B52-BA3D-7613-FECF425F21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91525" y="3053110"/>
            <a:ext cx="1681047" cy="17182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927B3D-C96C-028A-6C6E-4E0EB20B01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44681" y="3170431"/>
            <a:ext cx="1492638" cy="13720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5F22056-2F4F-86DB-295D-ECDAEC7C221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02355" y="3090282"/>
            <a:ext cx="1681047" cy="18111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33FE74-462D-4DB0-8C67-FCFC575464B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34520" y="7573072"/>
            <a:ext cx="3938473" cy="414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405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9BE377F-45F7-7F12-12AF-CAB8340206BD}"/>
              </a:ext>
            </a:extLst>
          </p:cNvPr>
          <p:cNvSpPr txBox="1"/>
          <p:nvPr/>
        </p:nvSpPr>
        <p:spPr>
          <a:xfrm>
            <a:off x="264600" y="939232"/>
            <a:ext cx="64694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latin typeface="Comic Sans MS" panose="030F0702030302020204" pitchFamily="66" charset="0"/>
              </a:rPr>
              <a:t>We have been focusing on these sounds; please support your child to practice and reinforce these sounds. </a:t>
            </a:r>
          </a:p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443128-2F12-75CE-5FCA-9339BB7E6DDF}"/>
              </a:ext>
            </a:extLst>
          </p:cNvPr>
          <p:cNvSpPr/>
          <p:nvPr/>
        </p:nvSpPr>
        <p:spPr>
          <a:xfrm>
            <a:off x="298430" y="4988689"/>
            <a:ext cx="6261135" cy="129636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6D8356-0E0B-4819-1226-F4F00837A7F6}"/>
              </a:ext>
            </a:extLst>
          </p:cNvPr>
          <p:cNvSpPr txBox="1"/>
          <p:nvPr/>
        </p:nvSpPr>
        <p:spPr>
          <a:xfrm>
            <a:off x="228985" y="4988690"/>
            <a:ext cx="6663739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>
                <a:latin typeface="Comic Sans MS"/>
              </a:rPr>
              <a:t>Can you read these words? Remember look for the special friend, Fred talk, read the </a:t>
            </a:r>
            <a:r>
              <a:rPr lang="en-GB" sz="1200" dirty="0">
                <a:latin typeface="Comic Sans MS"/>
              </a:rPr>
              <a:t>word.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E77414-D775-9F47-90CA-AC15B4C0DD08}"/>
              </a:ext>
            </a:extLst>
          </p:cNvPr>
          <p:cNvSpPr txBox="1"/>
          <p:nvPr/>
        </p:nvSpPr>
        <p:spPr>
          <a:xfrm>
            <a:off x="487625" y="5227871"/>
            <a:ext cx="5921619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omic Sans MS"/>
              </a:rPr>
              <a:t>boy     toy     enjoy     snow      star </a:t>
            </a:r>
          </a:p>
          <a:p>
            <a:pPr algn="ctr"/>
            <a:endParaRPr lang="en-GB" sz="2000" dirty="0">
              <a:latin typeface="Comic Sans MS"/>
            </a:endParaRPr>
          </a:p>
          <a:p>
            <a:pPr algn="ctr"/>
            <a:r>
              <a:rPr lang="en-GB" sz="2000">
                <a:latin typeface="Comic Sans MS"/>
              </a:rPr>
              <a:t>car       blow      see      </a:t>
            </a:r>
            <a:r>
              <a:rPr lang="en-GB" sz="2000" dirty="0">
                <a:latin typeface="Comic Sans MS"/>
              </a:rPr>
              <a:t>week    day 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E8D4FC-80D4-257B-44DE-37C392491E3D}"/>
              </a:ext>
            </a:extLst>
          </p:cNvPr>
          <p:cNvSpPr/>
          <p:nvPr/>
        </p:nvSpPr>
        <p:spPr>
          <a:xfrm>
            <a:off x="298430" y="6377651"/>
            <a:ext cx="6261135" cy="83337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64A875-D4DD-B01C-B3FE-B490304B5789}"/>
              </a:ext>
            </a:extLst>
          </p:cNvPr>
          <p:cNvSpPr txBox="1"/>
          <p:nvPr/>
        </p:nvSpPr>
        <p:spPr>
          <a:xfrm>
            <a:off x="228984" y="6377651"/>
            <a:ext cx="2074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>
                <a:latin typeface="Comic Sans MS" panose="030F0702030302020204" pitchFamily="66" charset="0"/>
              </a:rPr>
              <a:t>Weekly spellings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8C08FBA-7A75-1413-EA89-21256625DD3F}"/>
              </a:ext>
            </a:extLst>
          </p:cNvPr>
          <p:cNvSpPr/>
          <p:nvPr/>
        </p:nvSpPr>
        <p:spPr>
          <a:xfrm>
            <a:off x="1127760" y="6742176"/>
            <a:ext cx="938784" cy="23164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B1C213D-98D4-90E0-54EC-E0F3B7122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216" y="6739117"/>
            <a:ext cx="957155" cy="2499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280E767-C8F3-6687-6AEB-735855B4C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0034" y="6736058"/>
            <a:ext cx="957155" cy="2499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32D910D-9B90-E0DB-8687-E088BDCB4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428" y="6720532"/>
            <a:ext cx="957155" cy="2499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24D4380-EAAD-F1ED-E0AE-E54B2BE22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4397" y="6728956"/>
            <a:ext cx="957155" cy="24995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1197611-B15A-1F0E-852C-82B2E86D6214}"/>
              </a:ext>
            </a:extLst>
          </p:cNvPr>
          <p:cNvSpPr txBox="1"/>
          <p:nvPr/>
        </p:nvSpPr>
        <p:spPr>
          <a:xfrm>
            <a:off x="1199284" y="6715620"/>
            <a:ext cx="780479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dirty="0">
                <a:latin typeface="Comic Sans MS"/>
              </a:rPr>
              <a:t>thi</a:t>
            </a:r>
            <a:r>
              <a:rPr lang="en-GB" sz="1600">
                <a:latin typeface="Comic Sans MS"/>
              </a:rPr>
              <a:t>nk</a:t>
            </a:r>
            <a:endParaRPr lang="en-GB" sz="1600" dirty="0">
              <a:latin typeface="Comic Sans M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AB590C-94C4-0EE5-50BC-40EEF69345FD}"/>
              </a:ext>
            </a:extLst>
          </p:cNvPr>
          <p:cNvSpPr txBox="1"/>
          <p:nvPr/>
        </p:nvSpPr>
        <p:spPr>
          <a:xfrm>
            <a:off x="2304691" y="6725993"/>
            <a:ext cx="86124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/>
              </a:rPr>
              <a:t>link</a:t>
            </a:r>
            <a:endParaRPr lang="en-GB" dirty="0">
              <a:latin typeface="Comic Sans M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789A4EC-9BF5-9402-F72B-EEF7D67DFBD4}"/>
              </a:ext>
            </a:extLst>
          </p:cNvPr>
          <p:cNvSpPr txBox="1"/>
          <p:nvPr/>
        </p:nvSpPr>
        <p:spPr>
          <a:xfrm>
            <a:off x="3310129" y="6688823"/>
            <a:ext cx="74980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4BD3A29-272C-B15B-E50F-23C2293ED247}"/>
              </a:ext>
            </a:extLst>
          </p:cNvPr>
          <p:cNvSpPr txBox="1"/>
          <p:nvPr/>
        </p:nvSpPr>
        <p:spPr>
          <a:xfrm>
            <a:off x="4317205" y="6688823"/>
            <a:ext cx="81076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shed</a:t>
            </a:r>
            <a:endParaRPr lang="en-GB" sz="1600" dirty="0">
              <a:latin typeface="Comic Sans M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AC6B98E-6F48-3591-5523-C75AB3B7C3BF}"/>
              </a:ext>
            </a:extLst>
          </p:cNvPr>
          <p:cNvSpPr txBox="1"/>
          <p:nvPr/>
        </p:nvSpPr>
        <p:spPr>
          <a:xfrm>
            <a:off x="5232399" y="6691771"/>
            <a:ext cx="84108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was</a:t>
            </a:r>
            <a:endParaRPr lang="en-GB" sz="1600" dirty="0">
              <a:latin typeface="Comic Sans M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14C0931-A8B5-5F0A-44CA-15A8E66ABB93}"/>
              </a:ext>
            </a:extLst>
          </p:cNvPr>
          <p:cNvSpPr txBox="1"/>
          <p:nvPr/>
        </p:nvSpPr>
        <p:spPr>
          <a:xfrm>
            <a:off x="304099" y="7306613"/>
            <a:ext cx="6079820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>
                <a:latin typeface="Comic Sans MS"/>
              </a:rPr>
              <a:t>In maths, we have been adding</a:t>
            </a:r>
            <a:r>
              <a:rPr lang="en-GB" sz="1100" dirty="0">
                <a:latin typeface="Comic Sans MS"/>
              </a:rPr>
              <a:t>.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7BD8C4-F391-8239-448E-96ACB64BF997}"/>
              </a:ext>
            </a:extLst>
          </p:cNvPr>
          <p:cNvSpPr txBox="1"/>
          <p:nvPr/>
        </p:nvSpPr>
        <p:spPr>
          <a:xfrm>
            <a:off x="3173935" y="6688652"/>
            <a:ext cx="96431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Comic Sans MS"/>
              </a:rPr>
              <a:t>shed</a:t>
            </a:r>
            <a:endParaRPr lang="en-GB" sz="1600" dirty="0">
              <a:latin typeface="Comic Sans M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8B747E-016E-6B2C-E843-EB64EAE54121}"/>
              </a:ext>
            </a:extLst>
          </p:cNvPr>
          <p:cNvSpPr txBox="1"/>
          <p:nvPr/>
        </p:nvSpPr>
        <p:spPr>
          <a:xfrm>
            <a:off x="1663779" y="195994"/>
            <a:ext cx="3997774" cy="738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50">
                <a:latin typeface="Comic Sans MS"/>
              </a:rPr>
              <a:t>Homework Tasks </a:t>
            </a:r>
          </a:p>
          <a:p>
            <a:pPr algn="ctr"/>
            <a:r>
              <a:rPr lang="en-GB" sz="1050">
                <a:latin typeface="Comic Sans MS"/>
              </a:rPr>
              <a:t>15.10.26</a:t>
            </a:r>
          </a:p>
          <a:p>
            <a:pPr algn="ctr"/>
            <a:r>
              <a:rPr lang="en-GB" sz="1050">
                <a:latin typeface="Comic Sans MS"/>
              </a:rPr>
              <a:t>Class 3 and 4 </a:t>
            </a:r>
          </a:p>
          <a:p>
            <a:pPr algn="ctr"/>
            <a:r>
              <a:rPr lang="en-GB" sz="1050">
                <a:latin typeface="Comic Sans MS"/>
              </a:rPr>
              <a:t>Teacher: Miss Brown and Miss Cunnane</a:t>
            </a:r>
          </a:p>
        </p:txBody>
      </p:sp>
      <p:pic>
        <p:nvPicPr>
          <p:cNvPr id="35" name="Picture 34" descr="Provided by Bing Places for Business">
            <a:extLst>
              <a:ext uri="{FF2B5EF4-FFF2-40B4-BE49-F238E27FC236}">
                <a16:creationId xmlns:a16="http://schemas.microsoft.com/office/drawing/2014/main" id="{06FD9420-36AB-9CB3-24F0-12C4133B69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862" y="78867"/>
            <a:ext cx="866078" cy="80870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BE84422-9990-6FAA-05E3-082C97061DBC}"/>
              </a:ext>
            </a:extLst>
          </p:cNvPr>
          <p:cNvSpPr/>
          <p:nvPr/>
        </p:nvSpPr>
        <p:spPr>
          <a:xfrm>
            <a:off x="298430" y="896224"/>
            <a:ext cx="6261135" cy="40053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A7BF47A-56B9-8447-2568-3DBD4CE482E7}"/>
              </a:ext>
            </a:extLst>
          </p:cNvPr>
          <p:cNvSpPr/>
          <p:nvPr/>
        </p:nvSpPr>
        <p:spPr>
          <a:xfrm>
            <a:off x="298430" y="7296912"/>
            <a:ext cx="6261135" cy="442772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77F4AB93-07A5-5DDD-31CE-6537488B7D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037" y="1306085"/>
            <a:ext cx="1755389" cy="1773975"/>
          </a:xfrm>
          <a:prstGeom prst="rect">
            <a:avLst/>
          </a:prstGeom>
        </p:spPr>
      </p:pic>
      <p:pic>
        <p:nvPicPr>
          <p:cNvPr id="36" name="Picture 35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5BAF7470-8A84-F358-9EBD-1D4FEC0F53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5182" y="1399011"/>
            <a:ext cx="1699634" cy="16438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FB07C6-B300-34BF-24DF-20D456F0E0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0601" y="1296792"/>
            <a:ext cx="2822654" cy="16624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8578A1-4AA8-8498-E58F-6572A3C410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878" y="8144938"/>
            <a:ext cx="6058831" cy="3206175"/>
          </a:xfrm>
          <a:prstGeom prst="rect">
            <a:avLst/>
          </a:prstGeom>
        </p:spPr>
      </p:pic>
      <p:pic>
        <p:nvPicPr>
          <p:cNvPr id="7" name="Picture 6" descr="A group of people with their hands up&#10;&#10;AI-generated content may be incorrect.">
            <a:extLst>
              <a:ext uri="{FF2B5EF4-FFF2-40B4-BE49-F238E27FC236}">
                <a16:creationId xmlns:a16="http://schemas.microsoft.com/office/drawing/2014/main" id="{8E2BB1D4-B769-AD0A-BEEF-9521FEA391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979" y="3041494"/>
            <a:ext cx="1615068" cy="16113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EC3980-BDBF-14A4-0443-ED543DBB15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4452" y="3090281"/>
            <a:ext cx="1681047" cy="1718218"/>
          </a:xfrm>
          <a:prstGeom prst="rect">
            <a:avLst/>
          </a:prstGeom>
        </p:spPr>
      </p:pic>
      <p:pic>
        <p:nvPicPr>
          <p:cNvPr id="32" name="Picture 31" descr="A cartoon of a child and a robot&#10;&#10;AI-generated content may be incorrect.">
            <a:extLst>
              <a:ext uri="{FF2B5EF4-FFF2-40B4-BE49-F238E27FC236}">
                <a16:creationId xmlns:a16="http://schemas.microsoft.com/office/drawing/2014/main" id="{D439B1A6-9974-BB4E-4FD6-043D8B20861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44681" y="3170431"/>
            <a:ext cx="1492638" cy="1372066"/>
          </a:xfrm>
          <a:prstGeom prst="rect">
            <a:avLst/>
          </a:prstGeom>
        </p:spPr>
      </p:pic>
      <p:pic>
        <p:nvPicPr>
          <p:cNvPr id="39" name="Picture 38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49D63FE1-8BAE-7353-E94E-399C9E31DE1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02355" y="3090282"/>
            <a:ext cx="1681047" cy="181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78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e7e6a45-5a18-48bc-a44d-d78588ecb03e">
      <Terms xmlns="http://schemas.microsoft.com/office/infopath/2007/PartnerControls"/>
    </lcf76f155ced4ddcb4097134ff3c332f>
    <TaxCatchAll xmlns="06a95a45-c692-4077-a143-6d72a5ce113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78D9D5F32E248825039C62B42083F" ma:contentTypeVersion="13" ma:contentTypeDescription="Create a new document." ma:contentTypeScope="" ma:versionID="3ad4f820034ce31b389c469a9fee1ed7">
  <xsd:schema xmlns:xsd="http://www.w3.org/2001/XMLSchema" xmlns:xs="http://www.w3.org/2001/XMLSchema" xmlns:p="http://schemas.microsoft.com/office/2006/metadata/properties" xmlns:ns2="4e7e6a45-5a18-48bc-a44d-d78588ecb03e" xmlns:ns3="06a95a45-c692-4077-a143-6d72a5ce113a" targetNamespace="http://schemas.microsoft.com/office/2006/metadata/properties" ma:root="true" ma:fieldsID="ce43e4c40a3333df88f2fccf8f02c449" ns2:_="" ns3:_="">
    <xsd:import namespace="4e7e6a45-5a18-48bc-a44d-d78588ecb03e"/>
    <xsd:import namespace="06a95a45-c692-4077-a143-6d72a5ce11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7e6a45-5a18-48bc-a44d-d78588ecb0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9b93041-cf10-4b5a-aef9-af736c6d312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a95a45-c692-4077-a143-6d72a5ce113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b41639-3cd9-44da-b16a-e4637ca91956}" ma:internalName="TaxCatchAll" ma:showField="CatchAllData" ma:web="06a95a45-c692-4077-a143-6d72a5ce113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5B42E8-2604-4FCB-8C08-46DBE32EB5CE}">
  <ds:schemaRefs>
    <ds:schemaRef ds:uri="06a95a45-c692-4077-a143-6d72a5ce113a"/>
    <ds:schemaRef ds:uri="4e7e6a45-5a18-48bc-a44d-d78588ecb03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7473C7D-A74B-4D74-8CCA-F8E6ADDE50DE}">
  <ds:schemaRefs>
    <ds:schemaRef ds:uri="06a95a45-c692-4077-a143-6d72a5ce113a"/>
    <ds:schemaRef ds:uri="4e7e6a45-5a18-48bc-a44d-d78588ecb03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C3D86B7-EF96-434F-BE92-92EFB4F4BC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Chloe Brown</dc:creator>
  <cp:revision>441</cp:revision>
  <dcterms:created xsi:type="dcterms:W3CDTF">2025-10-04T10:35:20Z</dcterms:created>
  <dcterms:modified xsi:type="dcterms:W3CDTF">2026-08-03T19:03:05Z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0x0101000D178D9D5F32E248825039C62B42083F</vt:lpwstr>
  </property>
  <property fmtid="{D5CDD505-2E9C-101B-9397-08002B2CF9AE}" pid="3" name="Order">
    <vt:r8>21735400</vt:r8>
  </property>
  <property fmtid="{D5CDD505-2E9C-101B-9397-08002B2CF9AE}" pid="4" name="MediaServiceImageTags">
    <vt:lpwstr/>
  </property>
</Properties>
</file>