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</p:sldIdLst>
  <p:sldSz cx="6858000" cy="12192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92745EE-D07E-764C-B699-0BC19BA861E3}" v="8" dt="2026-08-03T13:31:11.72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28A8DA59-5672-B984-75DD-6171C734C79C}"/>
    <pc:docChg chg="modSld">
      <pc:chgData name="" userId="" providerId="" clId="Web-{28A8DA59-5672-B984-75DD-6171C734C79C}" dt="2026-07-30T13:53:45.514" v="0"/>
      <pc:docMkLst>
        <pc:docMk/>
      </pc:docMkLst>
      <pc:sldChg chg="delSp">
        <pc:chgData name="" userId="" providerId="" clId="Web-{28A8DA59-5672-B984-75DD-6171C734C79C}" dt="2026-07-30T13:53:45.514" v="0"/>
        <pc:sldMkLst>
          <pc:docMk/>
          <pc:sldMk cId="2429478945" sldId="257"/>
        </pc:sldMkLst>
      </pc:sldChg>
    </pc:docChg>
  </pc:docChgLst>
  <pc:docChgLst>
    <pc:chgData name="Chloe Brown" userId="S::cbrown@hopwood.rochdale.sch.uk::c790d158-a056-4d1a-b0d5-dd6c6f7aa744" providerId="AD" clId="Web-{28A8DA59-5672-B984-75DD-6171C734C79C}"/>
    <pc:docChg chg="delSld modSld">
      <pc:chgData name="Chloe Brown" userId="S::cbrown@hopwood.rochdale.sch.uk::c790d158-a056-4d1a-b0d5-dd6c6f7aa744" providerId="AD" clId="Web-{28A8DA59-5672-B984-75DD-6171C734C79C}" dt="2026-07-30T14:18:10.692" v="210"/>
      <pc:docMkLst>
        <pc:docMk/>
      </pc:docMkLst>
      <pc:sldChg chg="addSp delSp modSp">
        <pc:chgData name="Chloe Brown" userId="S::cbrown@hopwood.rochdale.sch.uk::c790d158-a056-4d1a-b0d5-dd6c6f7aa744" providerId="AD" clId="Web-{28A8DA59-5672-B984-75DD-6171C734C79C}" dt="2026-07-30T14:17:52.535" v="209" actId="14100"/>
        <pc:sldMkLst>
          <pc:docMk/>
          <pc:sldMk cId="2429478945" sldId="257"/>
        </pc:sldMkLst>
        <pc:spChg chg="mod">
          <ac:chgData name="Chloe Brown" userId="S::cbrown@hopwood.rochdale.sch.uk::c790d158-a056-4d1a-b0d5-dd6c6f7aa744" providerId="AD" clId="Web-{28A8DA59-5672-B984-75DD-6171C734C79C}" dt="2026-07-30T14:08:00.032" v="82" actId="20577"/>
          <ac:spMkLst>
            <pc:docMk/>
            <pc:sldMk cId="2429478945" sldId="257"/>
            <ac:spMk id="2" creationId="{747BD8C4-F391-8239-448E-96ACB64BF997}"/>
          </ac:spMkLst>
        </pc:spChg>
        <pc:spChg chg="mod">
          <ac:chgData name="Chloe Brown" userId="S::cbrown@hopwood.rochdale.sch.uk::c790d158-a056-4d1a-b0d5-dd6c6f7aa744" providerId="AD" clId="Web-{28A8DA59-5672-B984-75DD-6171C734C79C}" dt="2026-07-30T13:54:09.030" v="10" actId="1076"/>
          <ac:spMkLst>
            <pc:docMk/>
            <pc:sldMk cId="2429478945" sldId="257"/>
            <ac:spMk id="11" creationId="{EBE84422-9990-6FAA-05E3-082C97061DBC}"/>
          </ac:spMkLst>
        </pc:spChg>
        <pc:spChg chg="mod">
          <ac:chgData name="Chloe Brown" userId="S::cbrown@hopwood.rochdale.sch.uk::c790d158-a056-4d1a-b0d5-dd6c6f7aa744" providerId="AD" clId="Web-{28A8DA59-5672-B984-75DD-6171C734C79C}" dt="2026-07-30T14:13:33.649" v="176" actId="20577"/>
          <ac:spMkLst>
            <pc:docMk/>
            <pc:sldMk cId="2429478945" sldId="257"/>
            <ac:spMk id="15" creationId="{68E77414-D775-9F47-90CA-AC15B4C0DD08}"/>
          </ac:spMkLst>
        </pc:spChg>
        <pc:spChg chg="mod">
          <ac:chgData name="Chloe Brown" userId="S::cbrown@hopwood.rochdale.sch.uk::c790d158-a056-4d1a-b0d5-dd6c6f7aa744" providerId="AD" clId="Web-{28A8DA59-5672-B984-75DD-6171C734C79C}" dt="2026-07-30T14:08:03.516" v="86" actId="1076"/>
          <ac:spMkLst>
            <pc:docMk/>
            <pc:sldMk cId="2429478945" sldId="257"/>
            <ac:spMk id="23" creationId="{21197611-B15A-1F0E-852C-82B2E86D6214}"/>
          </ac:spMkLst>
        </pc:spChg>
        <pc:spChg chg="mod">
          <ac:chgData name="Chloe Brown" userId="S::cbrown@hopwood.rochdale.sch.uk::c790d158-a056-4d1a-b0d5-dd6c6f7aa744" providerId="AD" clId="Web-{28A8DA59-5672-B984-75DD-6171C734C79C}" dt="2026-07-30T14:07:59.985" v="81" actId="20577"/>
          <ac:spMkLst>
            <pc:docMk/>
            <pc:sldMk cId="2429478945" sldId="257"/>
            <ac:spMk id="24" creationId="{7DAB590C-94C4-0EE5-50BC-40EEF69345FD}"/>
          </ac:spMkLst>
        </pc:spChg>
        <pc:spChg chg="mod">
          <ac:chgData name="Chloe Brown" userId="S::cbrown@hopwood.rochdale.sch.uk::c790d158-a056-4d1a-b0d5-dd6c6f7aa744" providerId="AD" clId="Web-{28A8DA59-5672-B984-75DD-6171C734C79C}" dt="2026-07-30T14:08:00.094" v="83" actId="20577"/>
          <ac:spMkLst>
            <pc:docMk/>
            <pc:sldMk cId="2429478945" sldId="257"/>
            <ac:spMk id="27" creationId="{14BD3A29-272C-B15B-E50F-23C2293ED247}"/>
          </ac:spMkLst>
        </pc:spChg>
        <pc:spChg chg="mod">
          <ac:chgData name="Chloe Brown" userId="S::cbrown@hopwood.rochdale.sch.uk::c790d158-a056-4d1a-b0d5-dd6c6f7aa744" providerId="AD" clId="Web-{28A8DA59-5672-B984-75DD-6171C734C79C}" dt="2026-07-30T14:08:03.470" v="85" actId="1076"/>
          <ac:spMkLst>
            <pc:docMk/>
            <pc:sldMk cId="2429478945" sldId="257"/>
            <ac:spMk id="28" creationId="{6AC6B98E-6F48-3591-5523-C75AB3B7C3BF}"/>
          </ac:spMkLst>
        </pc:spChg>
        <pc:spChg chg="mod">
          <ac:chgData name="Chloe Brown" userId="S::cbrown@hopwood.rochdale.sch.uk::c790d158-a056-4d1a-b0d5-dd6c6f7aa744" providerId="AD" clId="Web-{28A8DA59-5672-B984-75DD-6171C734C79C}" dt="2026-07-30T14:04:22.804" v="70" actId="20577"/>
          <ac:spMkLst>
            <pc:docMk/>
            <pc:sldMk cId="2429478945" sldId="257"/>
            <ac:spMk id="30" creationId="{D14C0931-A8B5-5F0A-44CA-15A8E66ABB93}"/>
          </ac:spMkLst>
        </pc:spChg>
        <pc:spChg chg="mod">
          <ac:chgData name="Chloe Brown" userId="S::cbrown@hopwood.rochdale.sch.uk::c790d158-a056-4d1a-b0d5-dd6c6f7aa744" providerId="AD" clId="Web-{28A8DA59-5672-B984-75DD-6171C734C79C}" dt="2026-07-30T13:54:48.718" v="27" actId="20577"/>
          <ac:spMkLst>
            <pc:docMk/>
            <pc:sldMk cId="2429478945" sldId="257"/>
            <ac:spMk id="34" creationId="{BD8B747E-016E-6B2C-E843-EB64EAE54121}"/>
          </ac:spMkLst>
        </pc:spChg>
        <pc:picChg chg="add mod">
          <ac:chgData name="Chloe Brown" userId="S::cbrown@hopwood.rochdale.sch.uk::c790d158-a056-4d1a-b0d5-dd6c6f7aa744" providerId="AD" clId="Web-{28A8DA59-5672-B984-75DD-6171C734C79C}" dt="2026-07-30T14:07:59.891" v="79" actId="1076"/>
          <ac:picMkLst>
            <pc:docMk/>
            <pc:sldMk cId="2429478945" sldId="257"/>
            <ac:picMk id="4" creationId="{47BF8DEC-54DB-2E96-5D56-8F4F4F8BA601}"/>
          </ac:picMkLst>
        </pc:picChg>
        <pc:picChg chg="add mod modCrop">
          <ac:chgData name="Chloe Brown" userId="S::cbrown@hopwood.rochdale.sch.uk::c790d158-a056-4d1a-b0d5-dd6c6f7aa744" providerId="AD" clId="Web-{28A8DA59-5672-B984-75DD-6171C734C79C}" dt="2026-07-30T14:17:52.535" v="209" actId="14100"/>
          <ac:picMkLst>
            <pc:docMk/>
            <pc:sldMk cId="2429478945" sldId="257"/>
            <ac:picMk id="13" creationId="{4A74D0FA-8822-2EBA-D3AC-4E5979613426}"/>
          </ac:picMkLst>
        </pc:picChg>
        <pc:picChg chg="add mod">
          <ac:chgData name="Chloe Brown" userId="S::cbrown@hopwood.rochdale.sch.uk::c790d158-a056-4d1a-b0d5-dd6c6f7aa744" providerId="AD" clId="Web-{28A8DA59-5672-B984-75DD-6171C734C79C}" dt="2026-07-30T14:17:46.909" v="208" actId="1076"/>
          <ac:picMkLst>
            <pc:docMk/>
            <pc:sldMk cId="2429478945" sldId="257"/>
            <ac:picMk id="31" creationId="{EEA9E709-D082-433B-4A37-59AD1C569860}"/>
          </ac:picMkLst>
        </pc:picChg>
        <pc:picChg chg="add mod">
          <ac:chgData name="Chloe Brown" userId="S::cbrown@hopwood.rochdale.sch.uk::c790d158-a056-4d1a-b0d5-dd6c6f7aa744" providerId="AD" clId="Web-{28A8DA59-5672-B984-75DD-6171C734C79C}" dt="2026-07-30T14:17:00.844" v="199" actId="1076"/>
          <ac:picMkLst>
            <pc:docMk/>
            <pc:sldMk cId="2429478945" sldId="257"/>
            <ac:picMk id="32" creationId="{8846BC90-3B16-9E68-8D8C-8718189791A8}"/>
          </ac:picMkLst>
        </pc:picChg>
        <pc:picChg chg="add mod">
          <ac:chgData name="Chloe Brown" userId="S::cbrown@hopwood.rochdale.sch.uk::c790d158-a056-4d1a-b0d5-dd6c6f7aa744" providerId="AD" clId="Web-{28A8DA59-5672-B984-75DD-6171C734C79C}" dt="2026-07-30T14:17:30.518" v="204" actId="1076"/>
          <ac:picMkLst>
            <pc:docMk/>
            <pc:sldMk cId="2429478945" sldId="257"/>
            <ac:picMk id="33" creationId="{D891E00D-8AF0-B941-CE28-CDDF4CDE4012}"/>
          </ac:picMkLst>
        </pc:picChg>
      </pc:sldChg>
    </pc:docChg>
  </pc:docChgLst>
  <pc:docChgLst>
    <pc:chgData name="Chloe Brown" userId="S::cbrown@hopwood.rochdale.sch.uk::c790d158-a056-4d1a-b0d5-dd6c6f7aa744" providerId="AD" clId="Web-{992745EE-D07E-764C-B699-0BC19BA861E3}"/>
    <pc:docChg chg="modSld">
      <pc:chgData name="Chloe Brown" userId="S::cbrown@hopwood.rochdale.sch.uk::c790d158-a056-4d1a-b0d5-dd6c6f7aa744" providerId="AD" clId="Web-{992745EE-D07E-764C-B699-0BC19BA861E3}" dt="2026-08-03T13:31:11.723" v="5" actId="20577"/>
      <pc:docMkLst>
        <pc:docMk/>
      </pc:docMkLst>
      <pc:sldChg chg="modSp">
        <pc:chgData name="Chloe Brown" userId="S::cbrown@hopwood.rochdale.sch.uk::c790d158-a056-4d1a-b0d5-dd6c6f7aa744" providerId="AD" clId="Web-{992745EE-D07E-764C-B699-0BC19BA861E3}" dt="2026-08-03T13:31:11.723" v="5" actId="20577"/>
        <pc:sldMkLst>
          <pc:docMk/>
          <pc:sldMk cId="2429478945" sldId="257"/>
        </pc:sldMkLst>
        <pc:spChg chg="mod">
          <ac:chgData name="Chloe Brown" userId="S::cbrown@hopwood.rochdale.sch.uk::c790d158-a056-4d1a-b0d5-dd6c6f7aa744" providerId="AD" clId="Web-{992745EE-D07E-764C-B699-0BC19BA861E3}" dt="2026-08-03T13:31:11.723" v="5" actId="20577"/>
          <ac:spMkLst>
            <pc:docMk/>
            <pc:sldMk cId="2429478945" sldId="257"/>
            <ac:spMk id="14" creationId="{576D8356-0E0B-4819-1226-F4F00837A7F6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499800-0B8A-3915-A924-22B5CDB507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995312"/>
            <a:ext cx="5143500" cy="4244622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28E756-6505-99C5-C4E1-81B731CD0F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506647-F3AE-ACF7-1244-5742D262F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C0B83-12D9-4F43-B51D-DCF0C811CC3D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DE949E-A350-5B0F-3F2A-5F28F06F0D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58F7EB-84D8-3B11-5549-1586BBF7E5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6356-7D4C-4EAE-BED2-9D175315E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68140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0F033B-0979-9F73-5CF3-FD1B22F6DD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E651C2-F469-5A19-DFEE-D62FCC755D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7B4743-95E5-FF2D-AB28-3ACC600BD5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C0B83-12D9-4F43-B51D-DCF0C811CC3D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8B4197-93EE-171A-E0F3-7AFBEA49F8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EF2BEA-BB9E-A435-E408-CC9BC9F0C2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6356-7D4C-4EAE-BED2-9D175315E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0395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8B801B-9EE4-AE34-E1F7-2E7347694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916" y="3039535"/>
            <a:ext cx="5915025" cy="5071532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78B3EF-57AA-30E4-90E3-FDD7FACC37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7916" y="8159046"/>
            <a:ext cx="5915025" cy="2666999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82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82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AE32C0-EC27-BF82-684A-9B6356465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C0B83-12D9-4F43-B51D-DCF0C811CC3D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1FF629-A30F-CDFE-4360-C5B0ACDCEF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B2B4DA-5FF3-DA04-3AC1-174D358577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6356-7D4C-4EAE-BED2-9D175315E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72147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02C34C-A717-2348-4ABC-FAAB5613E9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ED5BAF-FE86-09E5-14FD-AF9D70E17B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F3509C-A638-8B31-EF68-1C802C0B49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03F646-A12D-36A7-DCDA-4E348EF30E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C0B83-12D9-4F43-B51D-DCF0C811CC3D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F98872-AB06-3BE7-E153-D5E1597798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7E8E2B-23E0-C43B-3DB7-206A6FD174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6356-7D4C-4EAE-BED2-9D175315E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280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4F07E3-8A31-A386-253E-1F38FC577E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1" y="649112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BA620E-39E7-1B06-8A8F-166B473331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191B9F-ABF7-B515-D2D5-277B9EBC3D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136596-30DC-23C8-653C-4419F3A0C5D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D31730A-0515-D032-980C-7F61E14ED6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99D31CF-F91D-4D1D-B43F-2B7E483333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C0B83-12D9-4F43-B51D-DCF0C811CC3D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844E590-F419-1061-3D3F-9DEA4EFB51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0160A55-BC2F-953D-FEA5-7D1A109473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6356-7D4C-4EAE-BED2-9D175315E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45494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2C3B5B-F11A-DBEC-895C-6AD543E5E5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DDEAF95-E8C3-0D75-04E7-26666D1076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C0B83-12D9-4F43-B51D-DCF0C811CC3D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2B3477F-5FC4-C9B9-A26A-721B00868D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CC0A82B-1B0D-8BF8-3B87-F02D805836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6356-7D4C-4EAE-BED2-9D175315E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75677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6E8BA05-2172-F0A5-FEA5-F450786AA7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C0B83-12D9-4F43-B51D-DCF0C811CC3D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8099002-D5E5-DAF4-3E12-1F2B76F61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4EC818-0EC8-0642-D0C2-2D61E25B20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6356-7D4C-4EAE-BED2-9D175315E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09124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C71294-2301-73C2-DE8C-B98959CA55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3" cy="28448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9096F7-3652-083C-012C-82D3666913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5543" y="1755423"/>
            <a:ext cx="3471863" cy="8664222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2D60FF-6B8C-B092-E413-8DDF29A8BE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3" cy="6776156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5FF9CA-CDA1-30F0-9575-50BA830E63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C0B83-12D9-4F43-B51D-DCF0C811CC3D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CDE582-2E13-81B0-AD97-F5D46C81BD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046076-65CE-FA85-74B4-B0F94522B7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6356-7D4C-4EAE-BED2-9D175315E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74901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87E66C-DBE5-3451-FD57-DE8487EC44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3" cy="28448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7C266E-8EF2-E38C-831D-708B0A2EB2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5543" y="1755423"/>
            <a:ext cx="3471863" cy="8664222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E879A99-12A6-6FAE-4F23-CE1FE8CCDB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3" cy="6776156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5A0DA9-2228-E97F-0F03-F53624D366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C0B83-12D9-4F43-B51D-DCF0C811CC3D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718F14-0CE4-792B-5EAA-57163F563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D8FF11-DEDE-E5DD-87B9-C1E8B75E3E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6356-7D4C-4EAE-BED2-9D175315E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43472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249690-776A-4934-9316-BF6274C4C1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D55AD40-AEA7-B922-1BE9-4ADA54A0AA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7738D2-46D6-8C9D-3F76-9FFC59749D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C0B83-12D9-4F43-B51D-DCF0C811CC3D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BC7B1-0519-631A-DEF0-8FC096B5A9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C809EF-E060-A466-83D9-240501A5EB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6356-7D4C-4EAE-BED2-9D175315E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831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E5C29DC-2221-3158-8B28-C69F2CAE92D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7756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F2D0EB-4E5C-9062-7DD6-2DC6A9558D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7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6DA918-DCEE-9E51-C603-2E9EBF7E5E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C0B83-12D9-4F43-B51D-DCF0C811CC3D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2CD5EC-177A-D023-BDB7-2E79A6F9B6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7472DF-CA80-376C-9CFF-7E7D2EB09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6356-7D4C-4EAE-BED2-9D175315E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5384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9A8418E-C2F5-72F4-887D-25F49DD0B9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649112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7903C9-D487-7434-F3D6-D92C6B5062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4340D2-CE50-8B51-5D58-F2FA07DD416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71488" y="11300179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F4C0B83-12D9-4F43-B51D-DCF0C811CC3D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553EFB-BE2E-FC95-56F0-7F8A18457E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271713" y="11300179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F5FD4E-8660-DAFC-E5F3-80A52CDDFB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843463" y="11300179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856356-7D4C-4EAE-BED2-9D175315E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47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514350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88" indent="-128588" algn="l" defTabSz="514350" rtl="0" eaLnBrk="1" latinLnBrk="0" hangingPunct="1">
        <a:lnSpc>
          <a:spcPct val="90000"/>
        </a:lnSpc>
        <a:spcBef>
          <a:spcPts val="563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09BE377F-45F7-7F12-12AF-CAB8340206BD}"/>
              </a:ext>
            </a:extLst>
          </p:cNvPr>
          <p:cNvSpPr txBox="1"/>
          <p:nvPr/>
        </p:nvSpPr>
        <p:spPr>
          <a:xfrm>
            <a:off x="264600" y="939232"/>
            <a:ext cx="646947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>
                <a:latin typeface="Comic Sans MS" panose="030F0702030302020204" pitchFamily="66" charset="0"/>
              </a:rPr>
              <a:t>We have been focusing on these sounds; please support your child to practice and reinforce these sounds. </a:t>
            </a:r>
          </a:p>
          <a:p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C443128-2F12-75CE-5FCA-9339BB7E6DDF}"/>
              </a:ext>
            </a:extLst>
          </p:cNvPr>
          <p:cNvSpPr/>
          <p:nvPr/>
        </p:nvSpPr>
        <p:spPr>
          <a:xfrm>
            <a:off x="298430" y="4988689"/>
            <a:ext cx="6261135" cy="1296364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76D8356-0E0B-4819-1226-F4F00837A7F6}"/>
              </a:ext>
            </a:extLst>
          </p:cNvPr>
          <p:cNvSpPr txBox="1"/>
          <p:nvPr/>
        </p:nvSpPr>
        <p:spPr>
          <a:xfrm>
            <a:off x="228985" y="4988690"/>
            <a:ext cx="6663739" cy="46166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1200">
                <a:latin typeface="Comic Sans MS"/>
              </a:rPr>
              <a:t>Can you read these words? Remember look for the special friend, Fred talk, read the </a:t>
            </a:r>
            <a:r>
              <a:rPr lang="en-GB" sz="1200" dirty="0">
                <a:latin typeface="Comic Sans MS"/>
              </a:rPr>
              <a:t>word. 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8E77414-D775-9F47-90CA-AC15B4C0DD08}"/>
              </a:ext>
            </a:extLst>
          </p:cNvPr>
          <p:cNvSpPr txBox="1"/>
          <p:nvPr/>
        </p:nvSpPr>
        <p:spPr>
          <a:xfrm>
            <a:off x="487625" y="5227871"/>
            <a:ext cx="5921619" cy="10156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000">
                <a:latin typeface="Comic Sans MS"/>
              </a:rPr>
              <a:t>free   feet    meet    play   seed </a:t>
            </a:r>
            <a:endParaRPr lang="en-US">
              <a:latin typeface="Aptos" panose="02110004020202020204"/>
            </a:endParaRPr>
          </a:p>
          <a:p>
            <a:pPr algn="ctr"/>
            <a:endParaRPr lang="en-GB" sz="2000">
              <a:latin typeface="Comic Sans MS"/>
            </a:endParaRPr>
          </a:p>
          <a:p>
            <a:pPr algn="ctr"/>
            <a:r>
              <a:rPr lang="en-GB" sz="2000">
                <a:latin typeface="Comic Sans MS"/>
              </a:rPr>
              <a:t>green    the    push    day   she 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1E8D4FC-80D4-257B-44DE-37C392491E3D}"/>
              </a:ext>
            </a:extLst>
          </p:cNvPr>
          <p:cNvSpPr/>
          <p:nvPr/>
        </p:nvSpPr>
        <p:spPr>
          <a:xfrm>
            <a:off x="298430" y="6377651"/>
            <a:ext cx="6261135" cy="833377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B64A875-D4DD-B01C-B3FE-B490304B5789}"/>
              </a:ext>
            </a:extLst>
          </p:cNvPr>
          <p:cNvSpPr txBox="1"/>
          <p:nvPr/>
        </p:nvSpPr>
        <p:spPr>
          <a:xfrm>
            <a:off x="228984" y="6377651"/>
            <a:ext cx="20743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u="sng">
                <a:latin typeface="Comic Sans MS" panose="030F0702030302020204" pitchFamily="66" charset="0"/>
              </a:rPr>
              <a:t>Weekly spellings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8C08FBA-7A75-1413-EA89-21256625DD3F}"/>
              </a:ext>
            </a:extLst>
          </p:cNvPr>
          <p:cNvSpPr/>
          <p:nvPr/>
        </p:nvSpPr>
        <p:spPr>
          <a:xfrm>
            <a:off x="1127760" y="6742176"/>
            <a:ext cx="938784" cy="231648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AB1C213D-98D4-90E0-54EC-E0F3B71227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9216" y="6739117"/>
            <a:ext cx="957155" cy="24995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280E767-C8F3-6687-6AEB-735855B4C2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90034" y="6736058"/>
            <a:ext cx="957155" cy="24995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32D910D-9B90-E0DB-8687-E088BDCB47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6428" y="6720532"/>
            <a:ext cx="957155" cy="24995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624D4380-EAAD-F1ED-E0AE-E54B2BE225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4397" y="6728956"/>
            <a:ext cx="957155" cy="249958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21197611-B15A-1F0E-852C-82B2E86D6214}"/>
              </a:ext>
            </a:extLst>
          </p:cNvPr>
          <p:cNvSpPr txBox="1"/>
          <p:nvPr/>
        </p:nvSpPr>
        <p:spPr>
          <a:xfrm>
            <a:off x="1199284" y="6715620"/>
            <a:ext cx="780479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>
                <a:latin typeface="Comic Sans MS"/>
              </a:rPr>
              <a:t>been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DAB590C-94C4-0EE5-50BC-40EEF69345FD}"/>
              </a:ext>
            </a:extLst>
          </p:cNvPr>
          <p:cNvSpPr txBox="1"/>
          <p:nvPr/>
        </p:nvSpPr>
        <p:spPr>
          <a:xfrm>
            <a:off x="2267521" y="6688823"/>
            <a:ext cx="805484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>
                <a:latin typeface="Comic Sans MS"/>
              </a:rPr>
              <a:t>see</a:t>
            </a:r>
            <a:endParaRPr lang="en-GB" sz="1600">
              <a:latin typeface="Comic Sans MS" panose="030F0702030302020204" pitchFamily="66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789A4EC-9BF5-9402-F72B-EEF7D67DFBD4}"/>
              </a:ext>
            </a:extLst>
          </p:cNvPr>
          <p:cNvSpPr txBox="1"/>
          <p:nvPr/>
        </p:nvSpPr>
        <p:spPr>
          <a:xfrm>
            <a:off x="3310129" y="6688823"/>
            <a:ext cx="749808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>
                <a:latin typeface="Comic Sans MS"/>
              </a:rPr>
              <a:t> 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4BD3A29-272C-B15B-E50F-23C2293ED247}"/>
              </a:ext>
            </a:extLst>
          </p:cNvPr>
          <p:cNvSpPr txBox="1"/>
          <p:nvPr/>
        </p:nvSpPr>
        <p:spPr>
          <a:xfrm>
            <a:off x="4317205" y="6688823"/>
            <a:ext cx="810768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>
                <a:latin typeface="Comic Sans MS"/>
              </a:rPr>
              <a:t>week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AC6B98E-6F48-3591-5523-C75AB3B7C3BF}"/>
              </a:ext>
            </a:extLst>
          </p:cNvPr>
          <p:cNvSpPr txBox="1"/>
          <p:nvPr/>
        </p:nvSpPr>
        <p:spPr>
          <a:xfrm>
            <a:off x="5232399" y="6710357"/>
            <a:ext cx="841081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>
                <a:latin typeface="Comic Sans MS"/>
              </a:rPr>
              <a:t>bee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14C0931-A8B5-5F0A-44CA-15A8E66ABB93}"/>
              </a:ext>
            </a:extLst>
          </p:cNvPr>
          <p:cNvSpPr txBox="1"/>
          <p:nvPr/>
        </p:nvSpPr>
        <p:spPr>
          <a:xfrm>
            <a:off x="266929" y="7306613"/>
            <a:ext cx="5652357" cy="2769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>
                <a:latin typeface="Comic Sans MS"/>
              </a:rPr>
              <a:t>In maths, we have been looking at representing numbers to 10. </a:t>
            </a:r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47BD8C4-F391-8239-448E-96ACB64BF997}"/>
              </a:ext>
            </a:extLst>
          </p:cNvPr>
          <p:cNvSpPr txBox="1"/>
          <p:nvPr/>
        </p:nvSpPr>
        <p:spPr>
          <a:xfrm>
            <a:off x="3173935" y="6688652"/>
            <a:ext cx="964312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>
                <a:latin typeface="Comic Sans MS"/>
              </a:rPr>
              <a:t>sleep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D8B747E-016E-6B2C-E843-EB64EAE54121}"/>
              </a:ext>
            </a:extLst>
          </p:cNvPr>
          <p:cNvSpPr txBox="1"/>
          <p:nvPr/>
        </p:nvSpPr>
        <p:spPr>
          <a:xfrm>
            <a:off x="1663779" y="195994"/>
            <a:ext cx="3997774" cy="7386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050">
                <a:latin typeface="Comic Sans MS"/>
              </a:rPr>
              <a:t>Homework Tasks </a:t>
            </a:r>
          </a:p>
          <a:p>
            <a:pPr algn="ctr"/>
            <a:r>
              <a:rPr lang="en-GB" sz="1050">
                <a:latin typeface="Comic Sans MS"/>
              </a:rPr>
              <a:t>10.9.26</a:t>
            </a:r>
          </a:p>
          <a:p>
            <a:pPr algn="ctr"/>
            <a:r>
              <a:rPr lang="en-GB" sz="1050">
                <a:latin typeface="Comic Sans MS"/>
              </a:rPr>
              <a:t>Class 3 and 4 </a:t>
            </a:r>
          </a:p>
          <a:p>
            <a:pPr algn="ctr"/>
            <a:r>
              <a:rPr lang="en-GB" sz="1050">
                <a:latin typeface="Comic Sans MS"/>
              </a:rPr>
              <a:t>Teacher: Miss Brown and Miss Cunnane</a:t>
            </a:r>
          </a:p>
        </p:txBody>
      </p:sp>
      <p:pic>
        <p:nvPicPr>
          <p:cNvPr id="35" name="Picture 34" descr="Provided by Bing Places for Business">
            <a:extLst>
              <a:ext uri="{FF2B5EF4-FFF2-40B4-BE49-F238E27FC236}">
                <a16:creationId xmlns:a16="http://schemas.microsoft.com/office/drawing/2014/main" id="{06FD9420-36AB-9CB3-24F0-12C4133B69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32862" y="78867"/>
            <a:ext cx="866078" cy="808702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EBE84422-9990-6FAA-05E3-082C97061DBC}"/>
              </a:ext>
            </a:extLst>
          </p:cNvPr>
          <p:cNvSpPr/>
          <p:nvPr/>
        </p:nvSpPr>
        <p:spPr>
          <a:xfrm>
            <a:off x="298430" y="896224"/>
            <a:ext cx="6261135" cy="4005312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AA7BF47A-56B9-8447-2568-3DBD4CE482E7}"/>
              </a:ext>
            </a:extLst>
          </p:cNvPr>
          <p:cNvSpPr/>
          <p:nvPr/>
        </p:nvSpPr>
        <p:spPr>
          <a:xfrm>
            <a:off x="298430" y="7296912"/>
            <a:ext cx="6261135" cy="4427728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7BF8DEC-54DB-2E96-5D56-8F4F4F8BA6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6169" y="7599861"/>
            <a:ext cx="5230679" cy="412149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A74D0FA-8822-2EBA-D3AC-4E5979613426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3247" r="-1299" b="1316"/>
          <a:stretch>
            <a:fillRect/>
          </a:stretch>
        </p:blipFill>
        <p:spPr>
          <a:xfrm>
            <a:off x="471414" y="1362640"/>
            <a:ext cx="1820252" cy="1872559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EEA9E709-D082-433B-4A37-59AD1C56986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3616" y="2797122"/>
            <a:ext cx="1843654" cy="2038671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8846BC90-3B16-9E68-8D8C-8718189791A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37804" y="3037991"/>
            <a:ext cx="1892731" cy="191856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D891E00D-8AF0-B941-CE28-CDDF4CDE401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08279" y="1423584"/>
            <a:ext cx="1828154" cy="1828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4789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e7e6a45-5a18-48bc-a44d-d78588ecb03e">
      <Terms xmlns="http://schemas.microsoft.com/office/infopath/2007/PartnerControls"/>
    </lcf76f155ced4ddcb4097134ff3c332f>
    <TaxCatchAll xmlns="06a95a45-c692-4077-a143-6d72a5ce113a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178D9D5F32E248825039C62B42083F" ma:contentTypeVersion="13" ma:contentTypeDescription="Create a new document." ma:contentTypeScope="" ma:versionID="3ad4f820034ce31b389c469a9fee1ed7">
  <xsd:schema xmlns:xsd="http://www.w3.org/2001/XMLSchema" xmlns:xs="http://www.w3.org/2001/XMLSchema" xmlns:p="http://schemas.microsoft.com/office/2006/metadata/properties" xmlns:ns2="4e7e6a45-5a18-48bc-a44d-d78588ecb03e" xmlns:ns3="06a95a45-c692-4077-a143-6d72a5ce113a" targetNamespace="http://schemas.microsoft.com/office/2006/metadata/properties" ma:root="true" ma:fieldsID="ce43e4c40a3333df88f2fccf8f02c449" ns2:_="" ns3:_="">
    <xsd:import namespace="4e7e6a45-5a18-48bc-a44d-d78588ecb03e"/>
    <xsd:import namespace="06a95a45-c692-4077-a143-6d72a5ce113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BillingMetadata" minOccurs="0"/>
                <xsd:element ref="ns2:MediaServiceLocation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e7e6a45-5a18-48bc-a44d-d78588ecb03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e9b93041-cf10-4b5a-aef9-af736c6d312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18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6a95a45-c692-4077-a143-6d72a5ce113a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1b41639-3cd9-44da-b16a-e4637ca91956}" ma:internalName="TaxCatchAll" ma:showField="CatchAllData" ma:web="06a95a45-c692-4077-a143-6d72a5ce113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05B42E8-2604-4FCB-8C08-46DBE32EB5CE}">
  <ds:schemaRefs>
    <ds:schemaRef ds:uri="06a95a45-c692-4077-a143-6d72a5ce113a"/>
    <ds:schemaRef ds:uri="4e7e6a45-5a18-48bc-a44d-d78588ecb03e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67473C7D-A74B-4D74-8CCA-F8E6ADDE50DE}">
  <ds:schemaRefs>
    <ds:schemaRef ds:uri="06a95a45-c692-4077-a143-6d72a5ce113a"/>
    <ds:schemaRef ds:uri="4e7e6a45-5a18-48bc-a44d-d78588ecb03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DC3D86B7-EF96-434F-BE92-92EFB4F4BC2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Chloe Brown</dc:creator>
  <cp:revision>3</cp:revision>
  <dcterms:created xsi:type="dcterms:W3CDTF">2025-10-04T10:35:20Z</dcterms:created>
  <dcterms:modified xsi:type="dcterms:W3CDTF">2026-08-03T13:31:15Z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0x0101000D178D9D5F32E248825039C62B42083F</vt:lpwstr>
  </property>
  <property fmtid="{D5CDD505-2E9C-101B-9397-08002B2CF9AE}" pid="3" name="Order">
    <vt:r8>21735400</vt:r8>
  </property>
  <property fmtid="{D5CDD505-2E9C-101B-9397-08002B2CF9AE}" pid="4" name="MediaServiceImageTags">
    <vt:lpwstr/>
  </property>
</Properties>
</file>