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8" r:id="rId5"/>
    <p:sldId id="257" r:id="rId6"/>
    <p:sldId id="259" r:id="rId7"/>
    <p:sldId id="260" r:id="rId8"/>
  </p:sldIdLst>
  <p:sldSz cx="6858000" cy="12192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8031BF7-C6ED-2221-0E2E-198639167565}" v="566" dt="2026-08-03T13:43:20.477"/>
    <p1510:client id="{8C20D394-5236-5DB4-0ABB-36E48C489395}" v="628" dt="2026-08-03T13:17:56.562"/>
    <p1510:client id="{E40AB846-DE10-29D1-CE5E-4CDA8F196EC8}" v="353" dt="2026-08-03T14:12:12.627"/>
    <p1510:client id="{E4603037-720C-095B-2F65-176DF1F6B6EE}" v="337" dt="2026-08-03T15:12:04.60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microsoft.com/office/2016/11/relationships/changesInfo" Target="changesInfos/changesInfo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ableStyles" Target="tableStyle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heme" Target="theme/theme1.xml"/><Relationship Id="rId5" Type="http://schemas.openxmlformats.org/officeDocument/2006/relationships/slide" Target="slides/slide1.xml"/><Relationship Id="rId10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presProps" Target="presProps.xml"/><Relationship Id="rId14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Chloe Brown" userId="S::cbrown@hopwood.rochdale.sch.uk::c790d158-a056-4d1a-b0d5-dd6c6f7aa744" providerId="AD" clId="Web-{E40AB846-DE10-29D1-CE5E-4CDA8F196EC8}"/>
    <pc:docChg chg="modSld">
      <pc:chgData name="Chloe Brown" userId="S::cbrown@hopwood.rochdale.sch.uk::c790d158-a056-4d1a-b0d5-dd6c6f7aa744" providerId="AD" clId="Web-{E40AB846-DE10-29D1-CE5E-4CDA8F196EC8}" dt="2026-08-03T14:12:12.627" v="218"/>
      <pc:docMkLst>
        <pc:docMk/>
      </pc:docMkLst>
      <pc:sldChg chg="delSp modSp">
        <pc:chgData name="Chloe Brown" userId="S::cbrown@hopwood.rochdale.sch.uk::c790d158-a056-4d1a-b0d5-dd6c6f7aa744" providerId="AD" clId="Web-{E40AB846-DE10-29D1-CE5E-4CDA8F196EC8}" dt="2026-08-03T14:12:12.627" v="218"/>
        <pc:sldMkLst>
          <pc:docMk/>
          <pc:sldMk cId="2429478945" sldId="257"/>
        </pc:sldMkLst>
        <pc:spChg chg="mod">
          <ac:chgData name="Chloe Brown" userId="S::cbrown@hopwood.rochdale.sch.uk::c790d158-a056-4d1a-b0d5-dd6c6f7aa744" providerId="AD" clId="Web-{E40AB846-DE10-29D1-CE5E-4CDA8F196EC8}" dt="2026-08-03T13:48:55.505" v="6" actId="20577"/>
          <ac:spMkLst>
            <pc:docMk/>
            <pc:sldMk cId="2429478945" sldId="257"/>
            <ac:spMk id="34" creationId="{BD8B747E-016E-6B2C-E843-EB64EAE54121}"/>
          </ac:spMkLst>
        </pc:spChg>
        <pc:picChg chg="del">
          <ac:chgData name="Chloe Brown" userId="S::cbrown@hopwood.rochdale.sch.uk::c790d158-a056-4d1a-b0d5-dd6c6f7aa744" providerId="AD" clId="Web-{E40AB846-DE10-29D1-CE5E-4CDA8F196EC8}" dt="2026-08-03T14:12:12.627" v="218"/>
          <ac:picMkLst>
            <pc:docMk/>
            <pc:sldMk cId="2429478945" sldId="257"/>
            <ac:picMk id="36" creationId="{FC207F53-E300-0E9A-6A9D-662D95A9411F}"/>
          </ac:picMkLst>
        </pc:picChg>
      </pc:sldChg>
      <pc:sldChg chg="addSp delSp modSp">
        <pc:chgData name="Chloe Brown" userId="S::cbrown@hopwood.rochdale.sch.uk::c790d158-a056-4d1a-b0d5-dd6c6f7aa744" providerId="AD" clId="Web-{E40AB846-DE10-29D1-CE5E-4CDA8F196EC8}" dt="2026-08-03T14:12:02.080" v="217" actId="1076"/>
        <pc:sldMkLst>
          <pc:docMk/>
          <pc:sldMk cId="3613405190" sldId="258"/>
        </pc:sldMkLst>
        <pc:spChg chg="mod">
          <ac:chgData name="Chloe Brown" userId="S::cbrown@hopwood.rochdale.sch.uk::c790d158-a056-4d1a-b0d5-dd6c6f7aa744" providerId="AD" clId="Web-{E40AB846-DE10-29D1-CE5E-4CDA8F196EC8}" dt="2026-08-03T14:02:33.228" v="114" actId="20577"/>
          <ac:spMkLst>
            <pc:docMk/>
            <pc:sldMk cId="3613405190" sldId="258"/>
            <ac:spMk id="2" creationId="{474FA16B-8F07-D26A-759E-610149D118CE}"/>
          </ac:spMkLst>
        </pc:spChg>
        <pc:spChg chg="mod">
          <ac:chgData name="Chloe Brown" userId="S::cbrown@hopwood.rochdale.sch.uk::c790d158-a056-4d1a-b0d5-dd6c6f7aa744" providerId="AD" clId="Web-{E40AB846-DE10-29D1-CE5E-4CDA8F196EC8}" dt="2026-08-03T14:05:18.875" v="193" actId="20577"/>
          <ac:spMkLst>
            <pc:docMk/>
            <pc:sldMk cId="3613405190" sldId="258"/>
            <ac:spMk id="5" creationId="{69609299-1107-6E79-2122-ED41EEB30228}"/>
          </ac:spMkLst>
        </pc:spChg>
        <pc:spChg chg="mod">
          <ac:chgData name="Chloe Brown" userId="S::cbrown@hopwood.rochdale.sch.uk::c790d158-a056-4d1a-b0d5-dd6c6f7aa744" providerId="AD" clId="Web-{E40AB846-DE10-29D1-CE5E-4CDA8F196EC8}" dt="2026-08-03T14:04:23.717" v="176" actId="20577"/>
          <ac:spMkLst>
            <pc:docMk/>
            <pc:sldMk cId="3613405190" sldId="258"/>
            <ac:spMk id="15" creationId="{FCB8F77D-4470-37D9-925A-C2DE93C5EB3C}"/>
          </ac:spMkLst>
        </pc:spChg>
        <pc:spChg chg="mod">
          <ac:chgData name="Chloe Brown" userId="S::cbrown@hopwood.rochdale.sch.uk::c790d158-a056-4d1a-b0d5-dd6c6f7aa744" providerId="AD" clId="Web-{E40AB846-DE10-29D1-CE5E-4CDA8F196EC8}" dt="2026-08-03T14:02:25.712" v="111" actId="20577"/>
          <ac:spMkLst>
            <pc:docMk/>
            <pc:sldMk cId="3613405190" sldId="258"/>
            <ac:spMk id="23" creationId="{8B6715FD-0B92-7C83-DA94-C8EDF9C33A65}"/>
          </ac:spMkLst>
        </pc:spChg>
        <pc:spChg chg="mod">
          <ac:chgData name="Chloe Brown" userId="S::cbrown@hopwood.rochdale.sch.uk::c790d158-a056-4d1a-b0d5-dd6c6f7aa744" providerId="AD" clId="Web-{E40AB846-DE10-29D1-CE5E-4CDA8F196EC8}" dt="2026-08-03T14:02:29.978" v="112" actId="20577"/>
          <ac:spMkLst>
            <pc:docMk/>
            <pc:sldMk cId="3613405190" sldId="258"/>
            <ac:spMk id="24" creationId="{C376E239-0BF1-F78D-B45D-C11B3EFA862B}"/>
          </ac:spMkLst>
        </pc:spChg>
        <pc:spChg chg="mod">
          <ac:chgData name="Chloe Brown" userId="S::cbrown@hopwood.rochdale.sch.uk::c790d158-a056-4d1a-b0d5-dd6c6f7aa744" providerId="AD" clId="Web-{E40AB846-DE10-29D1-CE5E-4CDA8F196EC8}" dt="2026-08-03T14:02:43.009" v="119" actId="20577"/>
          <ac:spMkLst>
            <pc:docMk/>
            <pc:sldMk cId="3613405190" sldId="258"/>
            <ac:spMk id="27" creationId="{5F61E4FE-D5B0-DBB9-90A0-CAD254AD300C}"/>
          </ac:spMkLst>
        </pc:spChg>
        <pc:spChg chg="mod">
          <ac:chgData name="Chloe Brown" userId="S::cbrown@hopwood.rochdale.sch.uk::c790d158-a056-4d1a-b0d5-dd6c6f7aa744" providerId="AD" clId="Web-{E40AB846-DE10-29D1-CE5E-4CDA8F196EC8}" dt="2026-08-03T14:03:16.902" v="123" actId="20577"/>
          <ac:spMkLst>
            <pc:docMk/>
            <pc:sldMk cId="3613405190" sldId="258"/>
            <ac:spMk id="28" creationId="{D2202D4B-5A7F-3B5C-B185-FA7BAEB2A448}"/>
          </ac:spMkLst>
        </pc:spChg>
        <pc:spChg chg="mod">
          <ac:chgData name="Chloe Brown" userId="S::cbrown@hopwood.rochdale.sch.uk::c790d158-a056-4d1a-b0d5-dd6c6f7aa744" providerId="AD" clId="Web-{E40AB846-DE10-29D1-CE5E-4CDA8F196EC8}" dt="2026-08-03T13:48:43.005" v="2" actId="20577"/>
          <ac:spMkLst>
            <pc:docMk/>
            <pc:sldMk cId="3613405190" sldId="258"/>
            <ac:spMk id="34" creationId="{48EECE26-B079-7C4B-4F25-433BDFA3CDF1}"/>
          </ac:spMkLst>
        </pc:spChg>
        <pc:picChg chg="add del mod">
          <ac:chgData name="Chloe Brown" userId="S::cbrown@hopwood.rochdale.sch.uk::c790d158-a056-4d1a-b0d5-dd6c6f7aa744" providerId="AD" clId="Web-{E40AB846-DE10-29D1-CE5E-4CDA8F196EC8}" dt="2026-08-03T14:00:00.659" v="76"/>
          <ac:picMkLst>
            <pc:docMk/>
            <pc:sldMk cId="3613405190" sldId="258"/>
            <ac:picMk id="3" creationId="{34B7DBB7-C999-97A9-A707-EBCB11F25E9C}"/>
          </ac:picMkLst>
        </pc:picChg>
        <pc:picChg chg="del">
          <ac:chgData name="Chloe Brown" userId="S::cbrown@hopwood.rochdale.sch.uk::c790d158-a056-4d1a-b0d5-dd6c6f7aa744" providerId="AD" clId="Web-{E40AB846-DE10-29D1-CE5E-4CDA8F196EC8}" dt="2026-08-03T13:51:16.808" v="36"/>
          <ac:picMkLst>
            <pc:docMk/>
            <pc:sldMk cId="3613405190" sldId="258"/>
            <ac:picMk id="4" creationId="{F0742E45-3637-B772-1727-1441A5538312}"/>
          </ac:picMkLst>
        </pc:picChg>
        <pc:picChg chg="add mod">
          <ac:chgData name="Chloe Brown" userId="S::cbrown@hopwood.rochdale.sch.uk::c790d158-a056-4d1a-b0d5-dd6c6f7aa744" providerId="AD" clId="Web-{E40AB846-DE10-29D1-CE5E-4CDA8F196EC8}" dt="2026-08-03T13:59:04.922" v="68" actId="1076"/>
          <ac:picMkLst>
            <pc:docMk/>
            <pc:sldMk cId="3613405190" sldId="258"/>
            <ac:picMk id="6" creationId="{541481B9-E77D-5FF1-D734-36DCF24445A4}"/>
          </ac:picMkLst>
        </pc:picChg>
        <pc:picChg chg="add mod">
          <ac:chgData name="Chloe Brown" userId="S::cbrown@hopwood.rochdale.sch.uk::c790d158-a056-4d1a-b0d5-dd6c6f7aa744" providerId="AD" clId="Web-{E40AB846-DE10-29D1-CE5E-4CDA8F196EC8}" dt="2026-08-03T14:01:45.726" v="99" actId="1076"/>
          <ac:picMkLst>
            <pc:docMk/>
            <pc:sldMk cId="3613405190" sldId="258"/>
            <ac:picMk id="7" creationId="{C0E048FB-369F-0455-D66C-3C60799CD137}"/>
          </ac:picMkLst>
        </pc:picChg>
        <pc:picChg chg="add mod">
          <ac:chgData name="Chloe Brown" userId="S::cbrown@hopwood.rochdale.sch.uk::c790d158-a056-4d1a-b0d5-dd6c6f7aa744" providerId="AD" clId="Web-{E40AB846-DE10-29D1-CE5E-4CDA8F196EC8}" dt="2026-08-03T14:01:55.289" v="103" actId="1076"/>
          <ac:picMkLst>
            <pc:docMk/>
            <pc:sldMk cId="3613405190" sldId="258"/>
            <ac:picMk id="8" creationId="{4AAC3057-973B-D018-7444-55F91DB24713}"/>
          </ac:picMkLst>
        </pc:picChg>
        <pc:picChg chg="add mod">
          <ac:chgData name="Chloe Brown" userId="S::cbrown@hopwood.rochdale.sch.uk::c790d158-a056-4d1a-b0d5-dd6c6f7aa744" providerId="AD" clId="Web-{E40AB846-DE10-29D1-CE5E-4CDA8F196EC8}" dt="2026-08-03T14:00:21.363" v="81" actId="1076"/>
          <ac:picMkLst>
            <pc:docMk/>
            <pc:sldMk cId="3613405190" sldId="258"/>
            <ac:picMk id="9" creationId="{217F1B9D-71F5-2311-7919-616BF8A8897E}"/>
          </ac:picMkLst>
        </pc:picChg>
        <pc:picChg chg="mod">
          <ac:chgData name="Chloe Brown" userId="S::cbrown@hopwood.rochdale.sch.uk::c790d158-a056-4d1a-b0d5-dd6c6f7aa744" providerId="AD" clId="Web-{E40AB846-DE10-29D1-CE5E-4CDA8F196EC8}" dt="2026-08-03T14:00:03.409" v="77" actId="1076"/>
          <ac:picMkLst>
            <pc:docMk/>
            <pc:sldMk cId="3613405190" sldId="258"/>
            <ac:picMk id="13" creationId="{6998D07A-5E79-75C2-6A44-C10764441E0D}"/>
          </ac:picMkLst>
        </pc:picChg>
        <pc:picChg chg="del mod">
          <ac:chgData name="Chloe Brown" userId="S::cbrown@hopwood.rochdale.sch.uk::c790d158-a056-4d1a-b0d5-dd6c6f7aa744" providerId="AD" clId="Web-{E40AB846-DE10-29D1-CE5E-4CDA8F196EC8}" dt="2026-08-03T13:58:44.312" v="59"/>
          <ac:picMkLst>
            <pc:docMk/>
            <pc:sldMk cId="3613405190" sldId="258"/>
            <ac:picMk id="25" creationId="{0B85893B-B727-B69F-7C01-E3E11839B446}"/>
          </ac:picMkLst>
        </pc:picChg>
        <pc:picChg chg="del">
          <ac:chgData name="Chloe Brown" userId="S::cbrown@hopwood.rochdale.sch.uk::c790d158-a056-4d1a-b0d5-dd6c6f7aa744" providerId="AD" clId="Web-{E40AB846-DE10-29D1-CE5E-4CDA8F196EC8}" dt="2026-08-03T13:51:18.152" v="37"/>
          <ac:picMkLst>
            <pc:docMk/>
            <pc:sldMk cId="3613405190" sldId="258"/>
            <ac:picMk id="30" creationId="{5FDB3B24-A942-E252-FE18-85FEA94877DE}"/>
          </ac:picMkLst>
        </pc:picChg>
        <pc:picChg chg="mod">
          <ac:chgData name="Chloe Brown" userId="S::cbrown@hopwood.rochdale.sch.uk::c790d158-a056-4d1a-b0d5-dd6c6f7aa744" providerId="AD" clId="Web-{E40AB846-DE10-29D1-CE5E-4CDA8F196EC8}" dt="2026-08-03T13:58:46.796" v="60" actId="1076"/>
          <ac:picMkLst>
            <pc:docMk/>
            <pc:sldMk cId="3613405190" sldId="258"/>
            <ac:picMk id="31" creationId="{6C015B62-7674-AB44-2A74-5117CAA2A40F}"/>
          </ac:picMkLst>
        </pc:picChg>
        <pc:picChg chg="del mod">
          <ac:chgData name="Chloe Brown" userId="S::cbrown@hopwood.rochdale.sch.uk::c790d158-a056-4d1a-b0d5-dd6c6f7aa744" providerId="AD" clId="Web-{E40AB846-DE10-29D1-CE5E-4CDA8F196EC8}" dt="2026-08-03T13:58:42.874" v="58"/>
          <ac:picMkLst>
            <pc:docMk/>
            <pc:sldMk cId="3613405190" sldId="258"/>
            <ac:picMk id="32" creationId="{C605D646-A790-3453-C886-DB1E7F2F2370}"/>
          </ac:picMkLst>
        </pc:picChg>
        <pc:picChg chg="del">
          <ac:chgData name="Chloe Brown" userId="S::cbrown@hopwood.rochdale.sch.uk::c790d158-a056-4d1a-b0d5-dd6c6f7aa744" providerId="AD" clId="Web-{E40AB846-DE10-29D1-CE5E-4CDA8F196EC8}" dt="2026-08-03T14:04:29.092" v="177"/>
          <ac:picMkLst>
            <pc:docMk/>
            <pc:sldMk cId="3613405190" sldId="258"/>
            <ac:picMk id="33" creationId="{C78EBFB9-816A-BB78-6063-6FC526779C4D}"/>
          </ac:picMkLst>
        </pc:picChg>
        <pc:picChg chg="add mod ord">
          <ac:chgData name="Chloe Brown" userId="S::cbrown@hopwood.rochdale.sch.uk::c790d158-a056-4d1a-b0d5-dd6c6f7aa744" providerId="AD" clId="Web-{E40AB846-DE10-29D1-CE5E-4CDA8F196EC8}" dt="2026-08-03T14:02:03.117" v="106" actId="14100"/>
          <ac:picMkLst>
            <pc:docMk/>
            <pc:sldMk cId="3613405190" sldId="258"/>
            <ac:picMk id="36" creationId="{8AC0B19D-EBEF-0B44-9D9C-51FC051BB38F}"/>
          </ac:picMkLst>
        </pc:picChg>
        <pc:picChg chg="del">
          <ac:chgData name="Chloe Brown" userId="S::cbrown@hopwood.rochdale.sch.uk::c790d158-a056-4d1a-b0d5-dd6c6f7aa744" providerId="AD" clId="Web-{E40AB846-DE10-29D1-CE5E-4CDA8F196EC8}" dt="2026-08-03T13:51:07.808" v="33"/>
          <ac:picMkLst>
            <pc:docMk/>
            <pc:sldMk cId="3613405190" sldId="258"/>
            <ac:picMk id="37" creationId="{CBBE1F66-20FC-66FC-C75C-CFF5496CC04F}"/>
          </ac:picMkLst>
        </pc:picChg>
        <pc:picChg chg="add mod">
          <ac:chgData name="Chloe Brown" userId="S::cbrown@hopwood.rochdale.sch.uk::c790d158-a056-4d1a-b0d5-dd6c6f7aa744" providerId="AD" clId="Web-{E40AB846-DE10-29D1-CE5E-4CDA8F196EC8}" dt="2026-08-03T14:02:08.977" v="108" actId="1076"/>
          <ac:picMkLst>
            <pc:docMk/>
            <pc:sldMk cId="3613405190" sldId="258"/>
            <ac:picMk id="38" creationId="{B3A64FDC-42DB-4B1F-5876-6E844E8CED87}"/>
          </ac:picMkLst>
        </pc:picChg>
        <pc:picChg chg="del">
          <ac:chgData name="Chloe Brown" userId="S::cbrown@hopwood.rochdale.sch.uk::c790d158-a056-4d1a-b0d5-dd6c6f7aa744" providerId="AD" clId="Web-{E40AB846-DE10-29D1-CE5E-4CDA8F196EC8}" dt="2026-08-03T13:51:09.214" v="34"/>
          <ac:picMkLst>
            <pc:docMk/>
            <pc:sldMk cId="3613405190" sldId="258"/>
            <ac:picMk id="39" creationId="{1560907E-8523-57BA-0A4B-158FF2C6826C}"/>
          </ac:picMkLst>
        </pc:picChg>
        <pc:picChg chg="add del mod">
          <ac:chgData name="Chloe Brown" userId="S::cbrown@hopwood.rochdale.sch.uk::c790d158-a056-4d1a-b0d5-dd6c6f7aa744" providerId="AD" clId="Web-{E40AB846-DE10-29D1-CE5E-4CDA8F196EC8}" dt="2026-08-03T14:07:59.320" v="196"/>
          <ac:picMkLst>
            <pc:docMk/>
            <pc:sldMk cId="3613405190" sldId="258"/>
            <ac:picMk id="40" creationId="{C2A06155-DD51-9589-0390-682F7D691A70}"/>
          </ac:picMkLst>
        </pc:picChg>
        <pc:picChg chg="add del mod">
          <ac:chgData name="Chloe Brown" userId="S::cbrown@hopwood.rochdale.sch.uk::c790d158-a056-4d1a-b0d5-dd6c6f7aa744" providerId="AD" clId="Web-{E40AB846-DE10-29D1-CE5E-4CDA8F196EC8}" dt="2026-08-03T14:08:19.852" v="201"/>
          <ac:picMkLst>
            <pc:docMk/>
            <pc:sldMk cId="3613405190" sldId="258"/>
            <ac:picMk id="41" creationId="{D5298714-F3CC-AB70-8F39-7A526EBFB1C9}"/>
          </ac:picMkLst>
        </pc:picChg>
        <pc:picChg chg="add del mod">
          <ac:chgData name="Chloe Brown" userId="S::cbrown@hopwood.rochdale.sch.uk::c790d158-a056-4d1a-b0d5-dd6c6f7aa744" providerId="AD" clId="Web-{E40AB846-DE10-29D1-CE5E-4CDA8F196EC8}" dt="2026-08-03T14:08:53.275" v="206"/>
          <ac:picMkLst>
            <pc:docMk/>
            <pc:sldMk cId="3613405190" sldId="258"/>
            <ac:picMk id="42" creationId="{C76D3E6E-1383-F774-8C71-6CEC0522EC06}"/>
          </ac:picMkLst>
        </pc:picChg>
        <pc:picChg chg="add del mod">
          <ac:chgData name="Chloe Brown" userId="S::cbrown@hopwood.rochdale.sch.uk::c790d158-a056-4d1a-b0d5-dd6c6f7aa744" providerId="AD" clId="Web-{E40AB846-DE10-29D1-CE5E-4CDA8F196EC8}" dt="2026-08-03T14:08:51.353" v="205"/>
          <ac:picMkLst>
            <pc:docMk/>
            <pc:sldMk cId="3613405190" sldId="258"/>
            <ac:picMk id="43" creationId="{C81B006A-919E-9F69-5218-D48B1695DD44}"/>
          </ac:picMkLst>
        </pc:picChg>
        <pc:picChg chg="add mod modCrop">
          <ac:chgData name="Chloe Brown" userId="S::cbrown@hopwood.rochdale.sch.uk::c790d158-a056-4d1a-b0d5-dd6c6f7aa744" providerId="AD" clId="Web-{E40AB846-DE10-29D1-CE5E-4CDA8F196EC8}" dt="2026-08-03T14:12:02.080" v="217" actId="1076"/>
          <ac:picMkLst>
            <pc:docMk/>
            <pc:sldMk cId="3613405190" sldId="258"/>
            <ac:picMk id="44" creationId="{3334319D-BA92-02AE-1D7A-DFF396278DC7}"/>
          </ac:picMkLst>
        </pc:picChg>
      </pc:sldChg>
    </pc:docChg>
  </pc:docChgLst>
  <pc:docChgLst>
    <pc:chgData name="Chloe Brown" userId="S::cbrown@hopwood.rochdale.sch.uk::c790d158-a056-4d1a-b0d5-dd6c6f7aa744" providerId="AD" clId="Web-{E4603037-720C-095B-2F65-176DF1F6B6EE}"/>
    <pc:docChg chg="addSld delSld modSld">
      <pc:chgData name="Chloe Brown" userId="S::cbrown@hopwood.rochdale.sch.uk::c790d158-a056-4d1a-b0d5-dd6c6f7aa744" providerId="AD" clId="Web-{E4603037-720C-095B-2F65-176DF1F6B6EE}" dt="2026-08-03T15:12:04.606" v="180" actId="1076"/>
      <pc:docMkLst>
        <pc:docMk/>
      </pc:docMkLst>
      <pc:sldChg chg="addSp delSp modSp">
        <pc:chgData name="Chloe Brown" userId="S::cbrown@hopwood.rochdale.sch.uk::c790d158-a056-4d1a-b0d5-dd6c6f7aa744" providerId="AD" clId="Web-{E4603037-720C-095B-2F65-176DF1F6B6EE}" dt="2026-08-03T15:09:55.086" v="162" actId="1076"/>
        <pc:sldMkLst>
          <pc:docMk/>
          <pc:sldMk cId="2429478945" sldId="257"/>
        </pc:sldMkLst>
        <pc:spChg chg="mod">
          <ac:chgData name="Chloe Brown" userId="S::cbrown@hopwood.rochdale.sch.uk::c790d158-a056-4d1a-b0d5-dd6c6f7aa744" providerId="AD" clId="Web-{E4603037-720C-095B-2F65-176DF1F6B6EE}" dt="2026-08-03T15:07:43.410" v="88" actId="20577"/>
          <ac:spMkLst>
            <pc:docMk/>
            <pc:sldMk cId="2429478945" sldId="257"/>
            <ac:spMk id="2" creationId="{747BD8C4-F391-8239-448E-96ACB64BF997}"/>
          </ac:spMkLst>
        </pc:spChg>
        <pc:spChg chg="mod">
          <ac:chgData name="Chloe Brown" userId="S::cbrown@hopwood.rochdale.sch.uk::c790d158-a056-4d1a-b0d5-dd6c6f7aa744" providerId="AD" clId="Web-{E4603037-720C-095B-2F65-176DF1F6B6EE}" dt="2026-08-03T15:09:23.663" v="155" actId="20577"/>
          <ac:spMkLst>
            <pc:docMk/>
            <pc:sldMk cId="2429478945" sldId="257"/>
            <ac:spMk id="15" creationId="{68E77414-D775-9F47-90CA-AC15B4C0DD08}"/>
          </ac:spMkLst>
        </pc:spChg>
        <pc:spChg chg="mod">
          <ac:chgData name="Chloe Brown" userId="S::cbrown@hopwood.rochdale.sch.uk::c790d158-a056-4d1a-b0d5-dd6c6f7aa744" providerId="AD" clId="Web-{E4603037-720C-095B-2F65-176DF1F6B6EE}" dt="2026-08-03T15:07:30.909" v="74" actId="20577"/>
          <ac:spMkLst>
            <pc:docMk/>
            <pc:sldMk cId="2429478945" sldId="257"/>
            <ac:spMk id="23" creationId="{21197611-B15A-1F0E-852C-82B2E86D6214}"/>
          </ac:spMkLst>
        </pc:spChg>
        <pc:spChg chg="add del mod">
          <ac:chgData name="Chloe Brown" userId="S::cbrown@hopwood.rochdale.sch.uk::c790d158-a056-4d1a-b0d5-dd6c6f7aa744" providerId="AD" clId="Web-{E4603037-720C-095B-2F65-176DF1F6B6EE}" dt="2026-08-03T15:07:39.644" v="82" actId="20577"/>
          <ac:spMkLst>
            <pc:docMk/>
            <pc:sldMk cId="2429478945" sldId="257"/>
            <ac:spMk id="24" creationId="{7DAB590C-94C4-0EE5-50BC-40EEF69345FD}"/>
          </ac:spMkLst>
        </pc:spChg>
        <pc:spChg chg="mod">
          <ac:chgData name="Chloe Brown" userId="S::cbrown@hopwood.rochdale.sch.uk::c790d158-a056-4d1a-b0d5-dd6c6f7aa744" providerId="AD" clId="Web-{E4603037-720C-095B-2F65-176DF1F6B6EE}" dt="2026-08-03T15:08:22.567" v="96" actId="20577"/>
          <ac:spMkLst>
            <pc:docMk/>
            <pc:sldMk cId="2429478945" sldId="257"/>
            <ac:spMk id="27" creationId="{14BD3A29-272C-B15B-E50F-23C2293ED247}"/>
          </ac:spMkLst>
        </pc:spChg>
        <pc:spChg chg="mod">
          <ac:chgData name="Chloe Brown" userId="S::cbrown@hopwood.rochdale.sch.uk::c790d158-a056-4d1a-b0d5-dd6c6f7aa744" providerId="AD" clId="Web-{E4603037-720C-095B-2F65-176DF1F6B6EE}" dt="2026-08-03T15:08:43.677" v="100" actId="14100"/>
          <ac:spMkLst>
            <pc:docMk/>
            <pc:sldMk cId="2429478945" sldId="257"/>
            <ac:spMk id="28" creationId="{6AC6B98E-6F48-3591-5523-C75AB3B7C3BF}"/>
          </ac:spMkLst>
        </pc:spChg>
        <pc:spChg chg="mod">
          <ac:chgData name="Chloe Brown" userId="S::cbrown@hopwood.rochdale.sch.uk::c790d158-a056-4d1a-b0d5-dd6c6f7aa744" providerId="AD" clId="Web-{E4603037-720C-095B-2F65-176DF1F6B6EE}" dt="2026-08-03T15:03:53.402" v="55" actId="20577"/>
          <ac:spMkLst>
            <pc:docMk/>
            <pc:sldMk cId="2429478945" sldId="257"/>
            <ac:spMk id="30" creationId="{D14C0931-A8B5-5F0A-44CA-15A8E66ABB93}"/>
          </ac:spMkLst>
        </pc:spChg>
        <pc:picChg chg="add mod">
          <ac:chgData name="Chloe Brown" userId="S::cbrown@hopwood.rochdale.sch.uk::c790d158-a056-4d1a-b0d5-dd6c6f7aa744" providerId="AD" clId="Web-{E4603037-720C-095B-2F65-176DF1F6B6EE}" dt="2026-08-03T15:06:50.080" v="65" actId="1076"/>
          <ac:picMkLst>
            <pc:docMk/>
            <pc:sldMk cId="2429478945" sldId="257"/>
            <ac:picMk id="3" creationId="{1027390A-8DE9-6864-E000-DDD5B95EFD2B}"/>
          </ac:picMkLst>
        </pc:picChg>
        <pc:picChg chg="add mod">
          <ac:chgData name="Chloe Brown" userId="S::cbrown@hopwood.rochdale.sch.uk::c790d158-a056-4d1a-b0d5-dd6c6f7aa744" providerId="AD" clId="Web-{E4603037-720C-095B-2F65-176DF1F6B6EE}" dt="2026-08-03T15:07:19.503" v="72" actId="14100"/>
          <ac:picMkLst>
            <pc:docMk/>
            <pc:sldMk cId="2429478945" sldId="257"/>
            <ac:picMk id="4" creationId="{470A1389-BF0E-1048-E860-881756EF3DA8}"/>
          </ac:picMkLst>
        </pc:picChg>
        <pc:picChg chg="mod">
          <ac:chgData name="Chloe Brown" userId="S::cbrown@hopwood.rochdale.sch.uk::c790d158-a056-4d1a-b0d5-dd6c6f7aa744" providerId="AD" clId="Web-{E4603037-720C-095B-2F65-176DF1F6B6EE}" dt="2026-08-03T15:06:16.766" v="58" actId="1076"/>
          <ac:picMkLst>
            <pc:docMk/>
            <pc:sldMk cId="2429478945" sldId="257"/>
            <ac:picMk id="5" creationId="{4ECB1A6F-DF89-CFF2-A857-6E2A15ED1A75}"/>
          </ac:picMkLst>
        </pc:picChg>
        <pc:picChg chg="add mod">
          <ac:chgData name="Chloe Brown" userId="S::cbrown@hopwood.rochdale.sch.uk::c790d158-a056-4d1a-b0d5-dd6c6f7aa744" providerId="AD" clId="Web-{E4603037-720C-095B-2F65-176DF1F6B6EE}" dt="2026-08-03T15:09:55.086" v="162" actId="1076"/>
          <ac:picMkLst>
            <pc:docMk/>
            <pc:sldMk cId="2429478945" sldId="257"/>
            <ac:picMk id="6" creationId="{0E85B41D-67C0-7FE8-2D56-61DBF446E0ED}"/>
          </ac:picMkLst>
        </pc:picChg>
        <pc:picChg chg="mod">
          <ac:chgData name="Chloe Brown" userId="S::cbrown@hopwood.rochdale.sch.uk::c790d158-a056-4d1a-b0d5-dd6c6f7aa744" providerId="AD" clId="Web-{E4603037-720C-095B-2F65-176DF1F6B6EE}" dt="2026-08-03T15:06:19.063" v="59" actId="1076"/>
          <ac:picMkLst>
            <pc:docMk/>
            <pc:sldMk cId="2429478945" sldId="257"/>
            <ac:picMk id="7" creationId="{A43F7CE3-D6E4-E836-005E-4D0C34FAD14D}"/>
          </ac:picMkLst>
        </pc:picChg>
        <pc:picChg chg="mod">
          <ac:chgData name="Chloe Brown" userId="S::cbrown@hopwood.rochdale.sch.uk::c790d158-a056-4d1a-b0d5-dd6c6f7aa744" providerId="AD" clId="Web-{E4603037-720C-095B-2F65-176DF1F6B6EE}" dt="2026-08-03T15:06:33.876" v="62" actId="1076"/>
          <ac:picMkLst>
            <pc:docMk/>
            <pc:sldMk cId="2429478945" sldId="257"/>
            <ac:picMk id="13" creationId="{F3A802A2-9655-E5CD-5E90-529114CCD3FF}"/>
          </ac:picMkLst>
        </pc:picChg>
        <pc:picChg chg="del">
          <ac:chgData name="Chloe Brown" userId="S::cbrown@hopwood.rochdale.sch.uk::c790d158-a056-4d1a-b0d5-dd6c6f7aa744" providerId="AD" clId="Web-{E4603037-720C-095B-2F65-176DF1F6B6EE}" dt="2026-08-03T15:06:14.251" v="57"/>
          <ac:picMkLst>
            <pc:docMk/>
            <pc:sldMk cId="2429478945" sldId="257"/>
            <ac:picMk id="25" creationId="{162A968B-F6D2-2357-504E-7BE4850E0E3B}"/>
          </ac:picMkLst>
        </pc:picChg>
        <pc:picChg chg="mod">
          <ac:chgData name="Chloe Brown" userId="S::cbrown@hopwood.rochdale.sch.uk::c790d158-a056-4d1a-b0d5-dd6c6f7aa744" providerId="AD" clId="Web-{E4603037-720C-095B-2F65-176DF1F6B6EE}" dt="2026-08-03T15:06:35.767" v="63" actId="1076"/>
          <ac:picMkLst>
            <pc:docMk/>
            <pc:sldMk cId="2429478945" sldId="257"/>
            <ac:picMk id="32" creationId="{557BC0BE-55D2-92A4-DB95-4293783183A4}"/>
          </ac:picMkLst>
        </pc:picChg>
        <pc:picChg chg="del">
          <ac:chgData name="Chloe Brown" userId="S::cbrown@hopwood.rochdale.sch.uk::c790d158-a056-4d1a-b0d5-dd6c6f7aa744" providerId="AD" clId="Web-{E4603037-720C-095B-2F65-176DF1F6B6EE}" dt="2026-08-03T15:06:12.250" v="56"/>
          <ac:picMkLst>
            <pc:docMk/>
            <pc:sldMk cId="2429478945" sldId="257"/>
            <ac:picMk id="39" creationId="{9F6F6D68-32DA-EE95-8C86-9D46FB337527}"/>
          </ac:picMkLst>
        </pc:picChg>
      </pc:sldChg>
      <pc:sldChg chg="addSp delSp modSp">
        <pc:chgData name="Chloe Brown" userId="S::cbrown@hopwood.rochdale.sch.uk::c790d158-a056-4d1a-b0d5-dd6c6f7aa744" providerId="AD" clId="Web-{E4603037-720C-095B-2F65-176DF1F6B6EE}" dt="2026-08-03T14:59:48.597" v="30" actId="20577"/>
        <pc:sldMkLst>
          <pc:docMk/>
          <pc:sldMk cId="3613405190" sldId="258"/>
        </pc:sldMkLst>
        <pc:spChg chg="mod">
          <ac:chgData name="Chloe Brown" userId="S::cbrown@hopwood.rochdale.sch.uk::c790d158-a056-4d1a-b0d5-dd6c6f7aa744" providerId="AD" clId="Web-{E4603037-720C-095B-2F65-176DF1F6B6EE}" dt="2026-08-03T14:59:27.565" v="23" actId="20577"/>
          <ac:spMkLst>
            <pc:docMk/>
            <pc:sldMk cId="3613405190" sldId="258"/>
            <ac:spMk id="2" creationId="{474FA16B-8F07-D26A-759E-610149D118CE}"/>
          </ac:spMkLst>
        </pc:spChg>
        <pc:spChg chg="mod">
          <ac:chgData name="Chloe Brown" userId="S::cbrown@hopwood.rochdale.sch.uk::c790d158-a056-4d1a-b0d5-dd6c6f7aa744" providerId="AD" clId="Web-{E4603037-720C-095B-2F65-176DF1F6B6EE}" dt="2026-08-03T14:59:07.939" v="3" actId="20577"/>
          <ac:spMkLst>
            <pc:docMk/>
            <pc:sldMk cId="3613405190" sldId="258"/>
            <ac:spMk id="23" creationId="{8B6715FD-0B92-7C83-DA94-C8EDF9C33A65}"/>
          </ac:spMkLst>
        </pc:spChg>
        <pc:spChg chg="mod">
          <ac:chgData name="Chloe Brown" userId="S::cbrown@hopwood.rochdale.sch.uk::c790d158-a056-4d1a-b0d5-dd6c6f7aa744" providerId="AD" clId="Web-{E4603037-720C-095B-2F65-176DF1F6B6EE}" dt="2026-08-03T14:59:20.690" v="11" actId="20577"/>
          <ac:spMkLst>
            <pc:docMk/>
            <pc:sldMk cId="3613405190" sldId="258"/>
            <ac:spMk id="24" creationId="{C376E239-0BF1-F78D-B45D-C11B3EFA862B}"/>
          </ac:spMkLst>
        </pc:spChg>
        <pc:spChg chg="mod">
          <ac:chgData name="Chloe Brown" userId="S::cbrown@hopwood.rochdale.sch.uk::c790d158-a056-4d1a-b0d5-dd6c6f7aa744" providerId="AD" clId="Web-{E4603037-720C-095B-2F65-176DF1F6B6EE}" dt="2026-08-03T14:59:41.190" v="26" actId="20577"/>
          <ac:spMkLst>
            <pc:docMk/>
            <pc:sldMk cId="3613405190" sldId="258"/>
            <ac:spMk id="27" creationId="{5F61E4FE-D5B0-DBB9-90A0-CAD254AD300C}"/>
          </ac:spMkLst>
        </pc:spChg>
        <pc:spChg chg="add del mod">
          <ac:chgData name="Chloe Brown" userId="S::cbrown@hopwood.rochdale.sch.uk::c790d158-a056-4d1a-b0d5-dd6c6f7aa744" providerId="AD" clId="Web-{E4603037-720C-095B-2F65-176DF1F6B6EE}" dt="2026-08-03T14:59:48.597" v="30" actId="20577"/>
          <ac:spMkLst>
            <pc:docMk/>
            <pc:sldMk cId="3613405190" sldId="258"/>
            <ac:spMk id="28" creationId="{D2202D4B-5A7F-3B5C-B185-FA7BAEB2A448}"/>
          </ac:spMkLst>
        </pc:spChg>
      </pc:sldChg>
      <pc:sldChg chg="addSp modSp add">
        <pc:chgData name="Chloe Brown" userId="S::cbrown@hopwood.rochdale.sch.uk::c790d158-a056-4d1a-b0d5-dd6c6f7aa744" providerId="AD" clId="Web-{E4603037-720C-095B-2F65-176DF1F6B6EE}" dt="2026-08-03T15:12:04.606" v="180" actId="1076"/>
        <pc:sldMkLst>
          <pc:docMk/>
          <pc:sldMk cId="512078635" sldId="259"/>
        </pc:sldMkLst>
        <pc:spChg chg="mod">
          <ac:chgData name="Chloe Brown" userId="S::cbrown@hopwood.rochdale.sch.uk::c790d158-a056-4d1a-b0d5-dd6c6f7aa744" providerId="AD" clId="Web-{E4603037-720C-095B-2F65-176DF1F6B6EE}" dt="2026-08-03T15:12:04.606" v="180" actId="1076"/>
          <ac:spMkLst>
            <pc:docMk/>
            <pc:sldMk cId="512078635" sldId="259"/>
            <ac:spMk id="27" creationId="{14BD3A29-272C-B15B-E50F-23C2293ED247}"/>
          </ac:spMkLst>
        </pc:spChg>
        <pc:picChg chg="mod">
          <ac:chgData name="Chloe Brown" userId="S::cbrown@hopwood.rochdale.sch.uk::c790d158-a056-4d1a-b0d5-dd6c6f7aa744" providerId="AD" clId="Web-{E4603037-720C-095B-2F65-176DF1F6B6EE}" dt="2026-08-03T15:11:37.214" v="178" actId="1076"/>
          <ac:picMkLst>
            <pc:docMk/>
            <pc:sldMk cId="512078635" sldId="259"/>
            <ac:picMk id="6" creationId="{0E85B41D-67C0-7FE8-2D56-61DBF446E0ED}"/>
          </ac:picMkLst>
        </pc:picChg>
        <pc:picChg chg="add mod">
          <ac:chgData name="Chloe Brown" userId="S::cbrown@hopwood.rochdale.sch.uk::c790d158-a056-4d1a-b0d5-dd6c6f7aa744" providerId="AD" clId="Web-{E4603037-720C-095B-2F65-176DF1F6B6EE}" dt="2026-08-03T15:11:47.496" v="179" actId="1076"/>
          <ac:picMkLst>
            <pc:docMk/>
            <pc:sldMk cId="512078635" sldId="259"/>
            <ac:picMk id="9" creationId="{0F0992BF-809F-AFF4-FF4B-BE519025813C}"/>
          </ac:picMkLst>
        </pc:picChg>
      </pc:sldChg>
      <pc:sldChg chg="modSp add del">
        <pc:chgData name="Chloe Brown" userId="S::cbrown@hopwood.rochdale.sch.uk::c790d158-a056-4d1a-b0d5-dd6c6f7aa744" providerId="AD" clId="Web-{E4603037-720C-095B-2F65-176DF1F6B6EE}" dt="2026-08-03T15:10:28.353" v="168"/>
        <pc:sldMkLst>
          <pc:docMk/>
          <pc:sldMk cId="2147376387" sldId="259"/>
        </pc:sldMkLst>
        <pc:picChg chg="mod">
          <ac:chgData name="Chloe Brown" userId="S::cbrown@hopwood.rochdale.sch.uk::c790d158-a056-4d1a-b0d5-dd6c6f7aa744" providerId="AD" clId="Web-{E4603037-720C-095B-2F65-176DF1F6B6EE}" dt="2026-08-03T15:10:27.322" v="167" actId="1076"/>
          <ac:picMkLst>
            <pc:docMk/>
            <pc:sldMk cId="2147376387" sldId="259"/>
            <ac:picMk id="6" creationId="{0E85B41D-67C0-7FE8-2D56-61DBF446E0ED}"/>
          </ac:picMkLst>
        </pc:picChg>
      </pc:sldChg>
      <pc:sldChg chg="add del">
        <pc:chgData name="Chloe Brown" userId="S::cbrown@hopwood.rochdale.sch.uk::c790d158-a056-4d1a-b0d5-dd6c6f7aa744" providerId="AD" clId="Web-{E4603037-720C-095B-2F65-176DF1F6B6EE}" dt="2026-08-03T15:10:11.040" v="164"/>
        <pc:sldMkLst>
          <pc:docMk/>
          <pc:sldMk cId="4203379318" sldId="259"/>
        </pc:sldMkLst>
      </pc:sldChg>
      <pc:sldChg chg="addSp delSp modSp new">
        <pc:chgData name="Chloe Brown" userId="S::cbrown@hopwood.rochdale.sch.uk::c790d158-a056-4d1a-b0d5-dd6c6f7aa744" providerId="AD" clId="Web-{E4603037-720C-095B-2F65-176DF1F6B6EE}" dt="2026-08-03T15:11:13.995" v="174" actId="1076"/>
        <pc:sldMkLst>
          <pc:docMk/>
          <pc:sldMk cId="3942159456" sldId="260"/>
        </pc:sldMkLst>
        <pc:spChg chg="del">
          <ac:chgData name="Chloe Brown" userId="S::cbrown@hopwood.rochdale.sch.uk::c790d158-a056-4d1a-b0d5-dd6c6f7aa744" providerId="AD" clId="Web-{E4603037-720C-095B-2F65-176DF1F6B6EE}" dt="2026-08-03T15:11:07.854" v="173"/>
          <ac:spMkLst>
            <pc:docMk/>
            <pc:sldMk cId="3942159456" sldId="260"/>
            <ac:spMk id="3" creationId="{D0C2FE5D-5267-BCEB-29A2-4BF15221EBB4}"/>
          </ac:spMkLst>
        </pc:spChg>
        <pc:picChg chg="add mod ord">
          <ac:chgData name="Chloe Brown" userId="S::cbrown@hopwood.rochdale.sch.uk::c790d158-a056-4d1a-b0d5-dd6c6f7aa744" providerId="AD" clId="Web-{E4603037-720C-095B-2F65-176DF1F6B6EE}" dt="2026-08-03T15:11:13.995" v="174" actId="1076"/>
          <ac:picMkLst>
            <pc:docMk/>
            <pc:sldMk cId="3942159456" sldId="260"/>
            <ac:picMk id="4" creationId="{84A9F3C6-3E7B-80AD-C9D7-12D98DF59C48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499800-0B8A-3915-A924-22B5CDB507A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57250" y="1995312"/>
            <a:ext cx="5143500" cy="4244622"/>
          </a:xfrm>
        </p:spPr>
        <p:txBody>
          <a:bodyPr anchor="b"/>
          <a:lstStyle>
            <a:lvl1pPr algn="ctr">
              <a:defRPr sz="3375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28E756-6505-99C5-C4E1-81B731CD0F2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57250" y="6403623"/>
            <a:ext cx="5143500" cy="2943577"/>
          </a:xfrm>
        </p:spPr>
        <p:txBody>
          <a:bodyPr/>
          <a:lstStyle>
            <a:lvl1pPr marL="0" indent="0" algn="ctr">
              <a:buNone/>
              <a:defRPr sz="1350"/>
            </a:lvl1pPr>
            <a:lvl2pPr marL="257175" indent="0" algn="ctr">
              <a:buNone/>
              <a:defRPr sz="1125"/>
            </a:lvl2pPr>
            <a:lvl3pPr marL="514350" indent="0" algn="ctr">
              <a:buNone/>
              <a:defRPr sz="1013"/>
            </a:lvl3pPr>
            <a:lvl4pPr marL="771525" indent="0" algn="ctr">
              <a:buNone/>
              <a:defRPr sz="900"/>
            </a:lvl4pPr>
            <a:lvl5pPr marL="1028700" indent="0" algn="ctr">
              <a:buNone/>
              <a:defRPr sz="900"/>
            </a:lvl5pPr>
            <a:lvl6pPr marL="1285875" indent="0" algn="ctr">
              <a:buNone/>
              <a:defRPr sz="900"/>
            </a:lvl6pPr>
            <a:lvl7pPr marL="1543050" indent="0" algn="ctr">
              <a:buNone/>
              <a:defRPr sz="900"/>
            </a:lvl7pPr>
            <a:lvl8pPr marL="1800225" indent="0" algn="ctr">
              <a:buNone/>
              <a:defRPr sz="900"/>
            </a:lvl8pPr>
            <a:lvl9pPr marL="2057400" indent="0" algn="ctr">
              <a:buNone/>
              <a:defRPr sz="9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1506647-F3AE-ACF7-1244-5742D262F9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4C0B83-12D9-4F43-B51D-DCF0C811CC3D}" type="datetimeFigureOut">
              <a:rPr lang="en-GB" smtClean="0"/>
              <a:t>03/08/2026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ADE949E-A350-5B0F-3F2A-5F28F06F0D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C58F7EB-84D8-3B11-5549-1586BBF7E5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856356-7D4C-4EAE-BED2-9D175315E7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68140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0F033B-0979-9F73-5CF3-FD1B22F6DD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BE651C2-F469-5A19-DFEE-D62FCC755DB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37B4743-95E5-FF2D-AB28-3ACC600BD5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4C0B83-12D9-4F43-B51D-DCF0C811CC3D}" type="datetimeFigureOut">
              <a:rPr lang="en-GB" smtClean="0"/>
              <a:t>03/08/2026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88B4197-93EE-171A-E0F3-7AFBEA49F8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FEF2BEA-BB9E-A435-E408-CC9BC9F0C2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856356-7D4C-4EAE-BED2-9D175315E7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03958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8B801B-9EE4-AE34-E1F7-2E7347694C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7916" y="3039535"/>
            <a:ext cx="5915025" cy="5071532"/>
          </a:xfrm>
        </p:spPr>
        <p:txBody>
          <a:bodyPr anchor="b"/>
          <a:lstStyle>
            <a:lvl1pPr>
              <a:defRPr sz="3375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378B3EF-57AA-30E4-90E3-FDD7FACC375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67916" y="8159046"/>
            <a:ext cx="5915025" cy="2666999"/>
          </a:xfrm>
        </p:spPr>
        <p:txBody>
          <a:bodyPr/>
          <a:lstStyle>
            <a:lvl1pPr marL="0" indent="0">
              <a:buNone/>
              <a:defRPr sz="1350">
                <a:solidFill>
                  <a:schemeClr val="tx1">
                    <a:tint val="82000"/>
                  </a:schemeClr>
                </a:solidFill>
              </a:defRPr>
            </a:lvl1pPr>
            <a:lvl2pPr marL="257175" indent="0">
              <a:buNone/>
              <a:defRPr sz="1125">
                <a:solidFill>
                  <a:schemeClr val="tx1">
                    <a:tint val="82000"/>
                  </a:schemeClr>
                </a:solidFill>
              </a:defRPr>
            </a:lvl2pPr>
            <a:lvl3pPr marL="514350" indent="0">
              <a:buNone/>
              <a:defRPr sz="1013">
                <a:solidFill>
                  <a:schemeClr val="tx1">
                    <a:tint val="82000"/>
                  </a:schemeClr>
                </a:solidFill>
              </a:defRPr>
            </a:lvl3pPr>
            <a:lvl4pPr marL="771525" indent="0">
              <a:buNone/>
              <a:defRPr sz="900">
                <a:solidFill>
                  <a:schemeClr val="tx1">
                    <a:tint val="82000"/>
                  </a:schemeClr>
                </a:solidFill>
              </a:defRPr>
            </a:lvl4pPr>
            <a:lvl5pPr marL="1028700" indent="0">
              <a:buNone/>
              <a:defRPr sz="900">
                <a:solidFill>
                  <a:schemeClr val="tx1">
                    <a:tint val="82000"/>
                  </a:schemeClr>
                </a:solidFill>
              </a:defRPr>
            </a:lvl5pPr>
            <a:lvl6pPr marL="1285875" indent="0">
              <a:buNone/>
              <a:defRPr sz="900">
                <a:solidFill>
                  <a:schemeClr val="tx1">
                    <a:tint val="82000"/>
                  </a:schemeClr>
                </a:solidFill>
              </a:defRPr>
            </a:lvl6pPr>
            <a:lvl7pPr marL="1543050" indent="0">
              <a:buNone/>
              <a:defRPr sz="900">
                <a:solidFill>
                  <a:schemeClr val="tx1">
                    <a:tint val="82000"/>
                  </a:schemeClr>
                </a:solidFill>
              </a:defRPr>
            </a:lvl7pPr>
            <a:lvl8pPr marL="1800225" indent="0">
              <a:buNone/>
              <a:defRPr sz="900">
                <a:solidFill>
                  <a:schemeClr val="tx1">
                    <a:tint val="82000"/>
                  </a:schemeClr>
                </a:solidFill>
              </a:defRPr>
            </a:lvl8pPr>
            <a:lvl9pPr marL="2057400" indent="0">
              <a:buNone/>
              <a:defRPr sz="9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8AE32C0-EC27-BF82-684A-9B63564656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4C0B83-12D9-4F43-B51D-DCF0C811CC3D}" type="datetimeFigureOut">
              <a:rPr lang="en-GB" smtClean="0"/>
              <a:t>03/08/2026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41FF629-A30F-CDFE-4360-C5B0ACDCEF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3B2B4DA-5FF3-DA04-3AC1-174D358577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856356-7D4C-4EAE-BED2-9D175315E7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72147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02C34C-A717-2348-4ABC-FAAB5613E9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DED5BAF-FE86-09E5-14FD-AF9D70E17B1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71488" y="3245556"/>
            <a:ext cx="2914650" cy="773571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EF3509C-A638-8B31-EF68-1C802C0B49F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3471863" y="3245556"/>
            <a:ext cx="2914650" cy="773571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B03F646-A12D-36A7-DCDA-4E348EF30E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4C0B83-12D9-4F43-B51D-DCF0C811CC3D}" type="datetimeFigureOut">
              <a:rPr lang="en-GB" smtClean="0"/>
              <a:t>03/08/2026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CF98872-AB06-3BE7-E153-D5E1597798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27E8E2B-23E0-C43B-3DB7-206A6FD174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856356-7D4C-4EAE-BED2-9D175315E7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92802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4F07E3-8A31-A386-253E-1F38FC577E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2381" y="649112"/>
            <a:ext cx="5915025" cy="2356556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EBA620E-39E7-1B06-8A8F-166B473331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72381" y="2988734"/>
            <a:ext cx="2901255" cy="1464732"/>
          </a:xfrm>
        </p:spPr>
        <p:txBody>
          <a:bodyPr anchor="b"/>
          <a:lstStyle>
            <a:lvl1pPr marL="0" indent="0">
              <a:buNone/>
              <a:defRPr sz="1350" b="1"/>
            </a:lvl1pPr>
            <a:lvl2pPr marL="257175" indent="0">
              <a:buNone/>
              <a:defRPr sz="1125" b="1"/>
            </a:lvl2pPr>
            <a:lvl3pPr marL="514350" indent="0">
              <a:buNone/>
              <a:defRPr sz="1013" b="1"/>
            </a:lvl3pPr>
            <a:lvl4pPr marL="771525" indent="0">
              <a:buNone/>
              <a:defRPr sz="900" b="1"/>
            </a:lvl4pPr>
            <a:lvl5pPr marL="1028700" indent="0">
              <a:buNone/>
              <a:defRPr sz="900" b="1"/>
            </a:lvl5pPr>
            <a:lvl6pPr marL="1285875" indent="0">
              <a:buNone/>
              <a:defRPr sz="900" b="1"/>
            </a:lvl6pPr>
            <a:lvl7pPr marL="1543050" indent="0">
              <a:buNone/>
              <a:defRPr sz="900" b="1"/>
            </a:lvl7pPr>
            <a:lvl8pPr marL="1800225" indent="0">
              <a:buNone/>
              <a:defRPr sz="900" b="1"/>
            </a:lvl8pPr>
            <a:lvl9pPr marL="2057400" indent="0">
              <a:buNone/>
              <a:defRPr sz="9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4191B9F-ABF7-B515-D2D5-277B9EBC3D2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72381" y="4453467"/>
            <a:ext cx="2901255" cy="655037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4136596-30DC-23C8-653C-4419F3A0C5D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3471863" y="2988734"/>
            <a:ext cx="2915543" cy="1464732"/>
          </a:xfrm>
        </p:spPr>
        <p:txBody>
          <a:bodyPr anchor="b"/>
          <a:lstStyle>
            <a:lvl1pPr marL="0" indent="0">
              <a:buNone/>
              <a:defRPr sz="1350" b="1"/>
            </a:lvl1pPr>
            <a:lvl2pPr marL="257175" indent="0">
              <a:buNone/>
              <a:defRPr sz="1125" b="1"/>
            </a:lvl2pPr>
            <a:lvl3pPr marL="514350" indent="0">
              <a:buNone/>
              <a:defRPr sz="1013" b="1"/>
            </a:lvl3pPr>
            <a:lvl4pPr marL="771525" indent="0">
              <a:buNone/>
              <a:defRPr sz="900" b="1"/>
            </a:lvl4pPr>
            <a:lvl5pPr marL="1028700" indent="0">
              <a:buNone/>
              <a:defRPr sz="900" b="1"/>
            </a:lvl5pPr>
            <a:lvl6pPr marL="1285875" indent="0">
              <a:buNone/>
              <a:defRPr sz="900" b="1"/>
            </a:lvl6pPr>
            <a:lvl7pPr marL="1543050" indent="0">
              <a:buNone/>
              <a:defRPr sz="900" b="1"/>
            </a:lvl7pPr>
            <a:lvl8pPr marL="1800225" indent="0">
              <a:buNone/>
              <a:defRPr sz="900" b="1"/>
            </a:lvl8pPr>
            <a:lvl9pPr marL="2057400" indent="0">
              <a:buNone/>
              <a:defRPr sz="9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D31730A-0515-D032-980C-7F61E14ED68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3471863" y="4453467"/>
            <a:ext cx="2915543" cy="655037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99D31CF-F91D-4D1D-B43F-2B7E483333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4C0B83-12D9-4F43-B51D-DCF0C811CC3D}" type="datetimeFigureOut">
              <a:rPr lang="en-GB" smtClean="0"/>
              <a:t>03/08/2026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844E590-F419-1061-3D3F-9DEA4EFB51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0160A55-BC2F-953D-FEA5-7D1A109473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856356-7D4C-4EAE-BED2-9D175315E7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45494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2C3B5B-F11A-DBEC-895C-6AD543E5E5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DDEAF95-E8C3-0D75-04E7-26666D1076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4C0B83-12D9-4F43-B51D-DCF0C811CC3D}" type="datetimeFigureOut">
              <a:rPr lang="en-GB" smtClean="0"/>
              <a:t>03/08/2026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2B3477F-5FC4-C9B9-A26A-721B00868D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CC0A82B-1B0D-8BF8-3B87-F02D805836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856356-7D4C-4EAE-BED2-9D175315E7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75677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6E8BA05-2172-F0A5-FEA5-F450786AA7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4C0B83-12D9-4F43-B51D-DCF0C811CC3D}" type="datetimeFigureOut">
              <a:rPr lang="en-GB" smtClean="0"/>
              <a:t>03/08/2026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8099002-D5E5-DAF4-3E12-1F2B76F61A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24EC818-0EC8-0642-D0C2-2D61E25B20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856356-7D4C-4EAE-BED2-9D175315E7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09124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C71294-2301-73C2-DE8C-B98959CA55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2381" y="812800"/>
            <a:ext cx="2211883" cy="2844800"/>
          </a:xfrm>
        </p:spPr>
        <p:txBody>
          <a:bodyPr anchor="b"/>
          <a:lstStyle>
            <a:lvl1pPr>
              <a:defRPr sz="18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99096F7-3652-083C-012C-82D36669138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915543" y="1755423"/>
            <a:ext cx="3471863" cy="8664222"/>
          </a:xfrm>
        </p:spPr>
        <p:txBody>
          <a:bodyPr/>
          <a:lstStyle>
            <a:lvl1pPr>
              <a:defRPr sz="1800"/>
            </a:lvl1pPr>
            <a:lvl2pPr>
              <a:defRPr sz="1575"/>
            </a:lvl2pPr>
            <a:lvl3pPr>
              <a:defRPr sz="1350"/>
            </a:lvl3pPr>
            <a:lvl4pPr>
              <a:defRPr sz="1125"/>
            </a:lvl4pPr>
            <a:lvl5pPr>
              <a:defRPr sz="1125"/>
            </a:lvl5pPr>
            <a:lvl6pPr>
              <a:defRPr sz="1125"/>
            </a:lvl6pPr>
            <a:lvl7pPr>
              <a:defRPr sz="1125"/>
            </a:lvl7pPr>
            <a:lvl8pPr>
              <a:defRPr sz="1125"/>
            </a:lvl8pPr>
            <a:lvl9pPr>
              <a:defRPr sz="112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02D60FF-6B8C-B092-E413-8DDF29A8BE0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72381" y="3657600"/>
            <a:ext cx="2211883" cy="6776156"/>
          </a:xfrm>
        </p:spPr>
        <p:txBody>
          <a:bodyPr/>
          <a:lstStyle>
            <a:lvl1pPr marL="0" indent="0">
              <a:buNone/>
              <a:defRPr sz="900"/>
            </a:lvl1pPr>
            <a:lvl2pPr marL="257175" indent="0">
              <a:buNone/>
              <a:defRPr sz="788"/>
            </a:lvl2pPr>
            <a:lvl3pPr marL="514350" indent="0">
              <a:buNone/>
              <a:defRPr sz="675"/>
            </a:lvl3pPr>
            <a:lvl4pPr marL="771525" indent="0">
              <a:buNone/>
              <a:defRPr sz="563"/>
            </a:lvl4pPr>
            <a:lvl5pPr marL="1028700" indent="0">
              <a:buNone/>
              <a:defRPr sz="563"/>
            </a:lvl5pPr>
            <a:lvl6pPr marL="1285875" indent="0">
              <a:buNone/>
              <a:defRPr sz="563"/>
            </a:lvl6pPr>
            <a:lvl7pPr marL="1543050" indent="0">
              <a:buNone/>
              <a:defRPr sz="563"/>
            </a:lvl7pPr>
            <a:lvl8pPr marL="1800225" indent="0">
              <a:buNone/>
              <a:defRPr sz="563"/>
            </a:lvl8pPr>
            <a:lvl9pPr marL="2057400" indent="0">
              <a:buNone/>
              <a:defRPr sz="563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95FF9CA-CDA1-30F0-9575-50BA830E63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4C0B83-12D9-4F43-B51D-DCF0C811CC3D}" type="datetimeFigureOut">
              <a:rPr lang="en-GB" smtClean="0"/>
              <a:t>03/08/2026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CDE582-2E13-81B0-AD97-F5D46C81BD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7046076-65CE-FA85-74B4-B0F94522B7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856356-7D4C-4EAE-BED2-9D175315E7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74901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87E66C-DBE5-3451-FD57-DE8487EC44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2381" y="812800"/>
            <a:ext cx="2211883" cy="2844800"/>
          </a:xfrm>
        </p:spPr>
        <p:txBody>
          <a:bodyPr anchor="b"/>
          <a:lstStyle>
            <a:lvl1pPr>
              <a:defRPr sz="18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27C266E-8EF2-E38C-831D-708B0A2EB26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2915543" y="1755423"/>
            <a:ext cx="3471863" cy="8664222"/>
          </a:xfrm>
        </p:spPr>
        <p:txBody>
          <a:bodyPr/>
          <a:lstStyle>
            <a:lvl1pPr marL="0" indent="0">
              <a:buNone/>
              <a:defRPr sz="1800"/>
            </a:lvl1pPr>
            <a:lvl2pPr marL="257175" indent="0">
              <a:buNone/>
              <a:defRPr sz="1575"/>
            </a:lvl2pPr>
            <a:lvl3pPr marL="514350" indent="0">
              <a:buNone/>
              <a:defRPr sz="1350"/>
            </a:lvl3pPr>
            <a:lvl4pPr marL="771525" indent="0">
              <a:buNone/>
              <a:defRPr sz="1125"/>
            </a:lvl4pPr>
            <a:lvl5pPr marL="1028700" indent="0">
              <a:buNone/>
              <a:defRPr sz="1125"/>
            </a:lvl5pPr>
            <a:lvl6pPr marL="1285875" indent="0">
              <a:buNone/>
              <a:defRPr sz="1125"/>
            </a:lvl6pPr>
            <a:lvl7pPr marL="1543050" indent="0">
              <a:buNone/>
              <a:defRPr sz="1125"/>
            </a:lvl7pPr>
            <a:lvl8pPr marL="1800225" indent="0">
              <a:buNone/>
              <a:defRPr sz="1125"/>
            </a:lvl8pPr>
            <a:lvl9pPr marL="2057400" indent="0">
              <a:buNone/>
              <a:defRPr sz="1125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E879A99-12A6-6FAE-4F23-CE1FE8CCDB3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72381" y="3657600"/>
            <a:ext cx="2211883" cy="6776156"/>
          </a:xfrm>
        </p:spPr>
        <p:txBody>
          <a:bodyPr/>
          <a:lstStyle>
            <a:lvl1pPr marL="0" indent="0">
              <a:buNone/>
              <a:defRPr sz="900"/>
            </a:lvl1pPr>
            <a:lvl2pPr marL="257175" indent="0">
              <a:buNone/>
              <a:defRPr sz="788"/>
            </a:lvl2pPr>
            <a:lvl3pPr marL="514350" indent="0">
              <a:buNone/>
              <a:defRPr sz="675"/>
            </a:lvl3pPr>
            <a:lvl4pPr marL="771525" indent="0">
              <a:buNone/>
              <a:defRPr sz="563"/>
            </a:lvl4pPr>
            <a:lvl5pPr marL="1028700" indent="0">
              <a:buNone/>
              <a:defRPr sz="563"/>
            </a:lvl5pPr>
            <a:lvl6pPr marL="1285875" indent="0">
              <a:buNone/>
              <a:defRPr sz="563"/>
            </a:lvl6pPr>
            <a:lvl7pPr marL="1543050" indent="0">
              <a:buNone/>
              <a:defRPr sz="563"/>
            </a:lvl7pPr>
            <a:lvl8pPr marL="1800225" indent="0">
              <a:buNone/>
              <a:defRPr sz="563"/>
            </a:lvl8pPr>
            <a:lvl9pPr marL="2057400" indent="0">
              <a:buNone/>
              <a:defRPr sz="563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D5A0DA9-2228-E97F-0F03-F53624D366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4C0B83-12D9-4F43-B51D-DCF0C811CC3D}" type="datetimeFigureOut">
              <a:rPr lang="en-GB" smtClean="0"/>
              <a:t>03/08/2026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C718F14-0CE4-792B-5EAA-57163F5637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2D8FF11-DEDE-E5DD-87B9-C1E8B75E3E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856356-7D4C-4EAE-BED2-9D175315E7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43472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249690-776A-4934-9316-BF6274C4C1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D55AD40-AEA7-B922-1BE9-4ADA54A0AA0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7738D2-46D6-8C9D-3F76-9FFC59749D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4C0B83-12D9-4F43-B51D-DCF0C811CC3D}" type="datetimeFigureOut">
              <a:rPr lang="en-GB" smtClean="0"/>
              <a:t>03/08/2026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1BC7B1-0519-631A-DEF0-8FC096B5A9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5C809EF-E060-A466-83D9-240501A5EB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856356-7D4C-4EAE-BED2-9D175315E7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78318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E5C29DC-2221-3158-8B28-C69F2CAE92D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4907756" y="649111"/>
            <a:ext cx="1478756" cy="10332156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4F2D0EB-4E5C-9062-7DD6-2DC6A9558D7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471487" y="649111"/>
            <a:ext cx="4350544" cy="10332156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36DA918-DCEE-9E51-C603-2E9EBF7E5E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4C0B83-12D9-4F43-B51D-DCF0C811CC3D}" type="datetimeFigureOut">
              <a:rPr lang="en-GB" smtClean="0"/>
              <a:t>03/08/2026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32CD5EC-177A-D023-BDB7-2E79A6F9B6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7472DF-CA80-376C-9CFF-7E7D2EB09F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856356-7D4C-4EAE-BED2-9D175315E7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53841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9A8418E-C2F5-72F4-887D-25F49DD0B9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8" y="649112"/>
            <a:ext cx="5915025" cy="235655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07903C9-D487-7434-F3D6-D92C6B50621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71488" y="3245556"/>
            <a:ext cx="5915025" cy="77357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14340D2-CE50-8B51-5D58-F2FA07DD416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71488" y="11300179"/>
            <a:ext cx="1543050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675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F4C0B83-12D9-4F43-B51D-DCF0C811CC3D}" type="datetimeFigureOut">
              <a:rPr lang="en-GB" smtClean="0"/>
              <a:t>03/08/2026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D553EFB-BE2E-FC95-56F0-7F8A18457E6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271713" y="11300179"/>
            <a:ext cx="2314575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675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EF5FD4E-8660-DAFC-E5F3-80A52CDDFBD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4843463" y="11300179"/>
            <a:ext cx="1543050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675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9856356-7D4C-4EAE-BED2-9D175315E7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5479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514350" rtl="0" eaLnBrk="1" latinLnBrk="0" hangingPunct="1">
        <a:lnSpc>
          <a:spcPct val="90000"/>
        </a:lnSpc>
        <a:spcBef>
          <a:spcPct val="0"/>
        </a:spcBef>
        <a:buNone/>
        <a:defRPr sz="2475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28588" indent="-128588" algn="l" defTabSz="514350" rtl="0" eaLnBrk="1" latinLnBrk="0" hangingPunct="1">
        <a:lnSpc>
          <a:spcPct val="90000"/>
        </a:lnSpc>
        <a:spcBef>
          <a:spcPts val="563"/>
        </a:spcBef>
        <a:buFont typeface="Arial" panose="020B0604020202020204" pitchFamily="34" charset="0"/>
        <a:buChar char="•"/>
        <a:defRPr sz="1575" kern="1200">
          <a:solidFill>
            <a:schemeClr val="tx1"/>
          </a:solidFill>
          <a:latin typeface="+mn-lt"/>
          <a:ea typeface="+mn-ea"/>
          <a:cs typeface="+mn-cs"/>
        </a:defRPr>
      </a:lvl1pPr>
      <a:lvl2pPr marL="385763" indent="-128588" algn="l" defTabSz="514350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42938" indent="-128588" algn="l" defTabSz="514350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125" kern="1200">
          <a:solidFill>
            <a:schemeClr val="tx1"/>
          </a:solidFill>
          <a:latin typeface="+mn-lt"/>
          <a:ea typeface="+mn-ea"/>
          <a:cs typeface="+mn-cs"/>
        </a:defRPr>
      </a:lvl3pPr>
      <a:lvl4pPr marL="900113" indent="-128588" algn="l" defTabSz="514350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4pPr>
      <a:lvl5pPr marL="1157288" indent="-128588" algn="l" defTabSz="514350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5pPr>
      <a:lvl6pPr marL="1414463" indent="-128588" algn="l" defTabSz="514350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6pPr>
      <a:lvl7pPr marL="1671638" indent="-128588" algn="l" defTabSz="514350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7pPr>
      <a:lvl8pPr marL="1928813" indent="-128588" algn="l" defTabSz="514350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8pPr>
      <a:lvl9pPr marL="2185988" indent="-128588" algn="l" defTabSz="514350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1pPr>
      <a:lvl2pPr marL="257175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2pPr>
      <a:lvl3pPr marL="514350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3pPr>
      <a:lvl4pPr marL="771525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4pPr>
      <a:lvl5pPr marL="1028700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5pPr>
      <a:lvl6pPr marL="1285875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6pPr>
      <a:lvl7pPr marL="1543050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7pPr>
      <a:lvl8pPr marL="1800225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8pPr>
      <a:lvl9pPr marL="2057400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3.png"/><Relationship Id="rId7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13.png"/><Relationship Id="rId10" Type="http://schemas.openxmlformats.org/officeDocument/2006/relationships/image" Target="../media/image16.png"/><Relationship Id="rId4" Type="http://schemas.openxmlformats.org/officeDocument/2006/relationships/image" Target="../media/image12.png"/><Relationship Id="rId9" Type="http://schemas.openxmlformats.org/officeDocument/2006/relationships/image" Target="../media/image15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3.png"/><Relationship Id="rId7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11" Type="http://schemas.openxmlformats.org/officeDocument/2006/relationships/image" Target="../media/image17.png"/><Relationship Id="rId5" Type="http://schemas.openxmlformats.org/officeDocument/2006/relationships/image" Target="../media/image13.png"/><Relationship Id="rId10" Type="http://schemas.openxmlformats.org/officeDocument/2006/relationships/image" Target="../media/image16.png"/><Relationship Id="rId4" Type="http://schemas.openxmlformats.org/officeDocument/2006/relationships/image" Target="../media/image12.png"/><Relationship Id="rId9" Type="http://schemas.openxmlformats.org/officeDocument/2006/relationships/image" Target="../media/image15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A5C006E-4712-41A8-6AC5-D98403B3BE0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" name="Picture 35">
            <a:extLst>
              <a:ext uri="{FF2B5EF4-FFF2-40B4-BE49-F238E27FC236}">
                <a16:creationId xmlns:a16="http://schemas.microsoft.com/office/drawing/2014/main" id="{8AC0B19D-EBEF-0B44-9D9C-51FC051BB38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13318" y="3115720"/>
            <a:ext cx="1499608" cy="157441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5CEEF2C0-8297-D48D-47EC-042F0E356FF5}"/>
              </a:ext>
            </a:extLst>
          </p:cNvPr>
          <p:cNvSpPr txBox="1"/>
          <p:nvPr/>
        </p:nvSpPr>
        <p:spPr>
          <a:xfrm>
            <a:off x="264600" y="939232"/>
            <a:ext cx="6469479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>
                <a:latin typeface="Comic Sans MS" panose="030F0702030302020204" pitchFamily="66" charset="0"/>
              </a:rPr>
              <a:t>We have been focusing on these sounds; please support your child to practice and reinforce these sounds. </a:t>
            </a:r>
          </a:p>
          <a:p>
            <a:endParaRPr lang="en-GB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F44525C3-6B0B-2E1D-B01E-A91180D1A960}"/>
              </a:ext>
            </a:extLst>
          </p:cNvPr>
          <p:cNvSpPr/>
          <p:nvPr/>
        </p:nvSpPr>
        <p:spPr>
          <a:xfrm>
            <a:off x="298430" y="4988689"/>
            <a:ext cx="6261135" cy="1296364"/>
          </a:xfrm>
          <a:prstGeom prst="rect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246D1B9C-BF66-7540-657C-0B8BBF88F761}"/>
              </a:ext>
            </a:extLst>
          </p:cNvPr>
          <p:cNvSpPr txBox="1"/>
          <p:nvPr/>
        </p:nvSpPr>
        <p:spPr>
          <a:xfrm>
            <a:off x="228985" y="4988690"/>
            <a:ext cx="6663739" cy="461665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r>
              <a:rPr lang="en-GB" sz="1200">
                <a:latin typeface="Comic Sans MS"/>
              </a:rPr>
              <a:t>Can you read these words? Remember look for the special friend, Fred talk, read the word.  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FCB8F77D-4470-37D9-925A-C2DE93C5EB3C}"/>
              </a:ext>
            </a:extLst>
          </p:cNvPr>
          <p:cNvSpPr txBox="1"/>
          <p:nvPr/>
        </p:nvSpPr>
        <p:spPr>
          <a:xfrm>
            <a:off x="487625" y="5227871"/>
            <a:ext cx="5921619" cy="1015663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2000">
                <a:latin typeface="Comic Sans MS"/>
              </a:rPr>
              <a:t>door    star   start    fair     chair </a:t>
            </a:r>
          </a:p>
          <a:p>
            <a:pPr algn="ctr"/>
            <a:endParaRPr lang="en-GB" sz="2000" dirty="0">
              <a:latin typeface="Comic Sans MS"/>
            </a:endParaRPr>
          </a:p>
          <a:p>
            <a:pPr algn="ctr"/>
            <a:r>
              <a:rPr lang="en-GB" sz="2000">
                <a:latin typeface="Comic Sans MS"/>
              </a:rPr>
              <a:t>zoo     hair      sort    short    far </a:t>
            </a:r>
            <a:endParaRPr lang="en-GB" sz="2000" dirty="0">
              <a:latin typeface="Comic Sans MS"/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5E5D1327-7D17-807B-1C8D-736639094CFF}"/>
              </a:ext>
            </a:extLst>
          </p:cNvPr>
          <p:cNvSpPr/>
          <p:nvPr/>
        </p:nvSpPr>
        <p:spPr>
          <a:xfrm>
            <a:off x="298430" y="6377651"/>
            <a:ext cx="6261135" cy="833377"/>
          </a:xfrm>
          <a:prstGeom prst="rect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8EDE80E6-9CBB-3376-962F-78B3A55AB9D1}"/>
              </a:ext>
            </a:extLst>
          </p:cNvPr>
          <p:cNvSpPr txBox="1"/>
          <p:nvPr/>
        </p:nvSpPr>
        <p:spPr>
          <a:xfrm>
            <a:off x="228984" y="6377651"/>
            <a:ext cx="207437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u="sng">
                <a:latin typeface="Comic Sans MS" panose="030F0702030302020204" pitchFamily="66" charset="0"/>
              </a:rPr>
              <a:t>Weekly spellings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AFAF482C-77AA-3662-03E0-2B9A7E479DD6}"/>
              </a:ext>
            </a:extLst>
          </p:cNvPr>
          <p:cNvSpPr/>
          <p:nvPr/>
        </p:nvSpPr>
        <p:spPr>
          <a:xfrm>
            <a:off x="1127760" y="6742176"/>
            <a:ext cx="938784" cy="231648"/>
          </a:xfrm>
          <a:prstGeom prst="rect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4CD76BA-CC67-DE76-E3A1-E29336D991E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09216" y="6739117"/>
            <a:ext cx="957155" cy="249958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7BAAFBCE-BB39-DC26-8114-89FD7436208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90034" y="6736058"/>
            <a:ext cx="957155" cy="249958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08F8FFE0-E57D-C6EA-2CFF-4E87571BAC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96428" y="6720532"/>
            <a:ext cx="957155" cy="249958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1B6B2639-CA8E-8E1F-5D9F-785B352E72C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94397" y="6728956"/>
            <a:ext cx="957155" cy="249958"/>
          </a:xfrm>
          <a:prstGeom prst="rect">
            <a:avLst/>
          </a:prstGeom>
        </p:spPr>
      </p:pic>
      <p:sp>
        <p:nvSpPr>
          <p:cNvPr id="23" name="TextBox 22">
            <a:extLst>
              <a:ext uri="{FF2B5EF4-FFF2-40B4-BE49-F238E27FC236}">
                <a16:creationId xmlns:a16="http://schemas.microsoft.com/office/drawing/2014/main" id="{8B6715FD-0B92-7C83-DA94-C8EDF9C33A65}"/>
              </a:ext>
            </a:extLst>
          </p:cNvPr>
          <p:cNvSpPr txBox="1"/>
          <p:nvPr/>
        </p:nvSpPr>
        <p:spPr>
          <a:xfrm>
            <a:off x="1217869" y="6697034"/>
            <a:ext cx="780479" cy="338554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1600">
                <a:latin typeface="Comic Sans MS"/>
              </a:rPr>
              <a:t>low</a:t>
            </a:r>
            <a:endParaRPr lang="en-GB" sz="1600" dirty="0">
              <a:latin typeface="Comic Sans MS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C376E239-0BF1-F78D-B45D-C11B3EFA862B}"/>
              </a:ext>
            </a:extLst>
          </p:cNvPr>
          <p:cNvSpPr txBox="1"/>
          <p:nvPr/>
        </p:nvSpPr>
        <p:spPr>
          <a:xfrm>
            <a:off x="2267521" y="6707408"/>
            <a:ext cx="805484" cy="338554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1600">
                <a:latin typeface="Comic Sans MS"/>
              </a:rPr>
              <a:t>blow</a:t>
            </a:r>
            <a:endParaRPr lang="en-GB" sz="1600" dirty="0">
              <a:latin typeface="Comic Sans MS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EEAB47FD-B13A-C573-9757-2635A1E22A9E}"/>
              </a:ext>
            </a:extLst>
          </p:cNvPr>
          <p:cNvSpPr txBox="1"/>
          <p:nvPr/>
        </p:nvSpPr>
        <p:spPr>
          <a:xfrm>
            <a:off x="3310129" y="6688823"/>
            <a:ext cx="749808" cy="338554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1600">
                <a:latin typeface="Comic Sans MS"/>
              </a:rPr>
              <a:t> 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5F61E4FE-D5B0-DBB9-90A0-CAD254AD300C}"/>
              </a:ext>
            </a:extLst>
          </p:cNvPr>
          <p:cNvSpPr txBox="1"/>
          <p:nvPr/>
        </p:nvSpPr>
        <p:spPr>
          <a:xfrm>
            <a:off x="4317205" y="6688823"/>
            <a:ext cx="810768" cy="338554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1600">
                <a:latin typeface="Comic Sans MS"/>
              </a:rPr>
              <a:t>flow</a:t>
            </a:r>
            <a:endParaRPr lang="en-GB" sz="1600" dirty="0">
              <a:latin typeface="Comic Sans MS"/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D2202D4B-5A7F-3B5C-B185-FA7BAEB2A448}"/>
              </a:ext>
            </a:extLst>
          </p:cNvPr>
          <p:cNvSpPr txBox="1"/>
          <p:nvPr/>
        </p:nvSpPr>
        <p:spPr>
          <a:xfrm>
            <a:off x="5250984" y="6710357"/>
            <a:ext cx="841081" cy="338554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1600">
                <a:latin typeface="Comic Sans MS"/>
              </a:rPr>
              <a:t>throw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74FA16B-8F07-D26A-759E-610149D118CE}"/>
              </a:ext>
            </a:extLst>
          </p:cNvPr>
          <p:cNvSpPr txBox="1"/>
          <p:nvPr/>
        </p:nvSpPr>
        <p:spPr>
          <a:xfrm>
            <a:off x="3173935" y="6707237"/>
            <a:ext cx="964312" cy="33855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600">
                <a:latin typeface="Comic Sans MS"/>
              </a:rPr>
              <a:t>snow</a:t>
            </a:r>
            <a:endParaRPr lang="en-GB" sz="1600" dirty="0">
              <a:latin typeface="Comic Sans MS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48EECE26-B079-7C4B-4F25-433BDFA3CDF1}"/>
              </a:ext>
            </a:extLst>
          </p:cNvPr>
          <p:cNvSpPr txBox="1"/>
          <p:nvPr/>
        </p:nvSpPr>
        <p:spPr>
          <a:xfrm>
            <a:off x="1663779" y="195994"/>
            <a:ext cx="3997774" cy="73866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1050">
                <a:latin typeface="Comic Sans MS"/>
              </a:rPr>
              <a:t>Homework Tasks </a:t>
            </a:r>
          </a:p>
          <a:p>
            <a:pPr algn="ctr"/>
            <a:r>
              <a:rPr lang="en-GB" sz="1050">
                <a:latin typeface="Comic Sans MS"/>
              </a:rPr>
              <a:t>1.10.26</a:t>
            </a:r>
            <a:endParaRPr lang="en-GB"/>
          </a:p>
          <a:p>
            <a:pPr algn="ctr"/>
            <a:r>
              <a:rPr lang="en-GB" sz="1050">
                <a:latin typeface="Comic Sans MS"/>
              </a:rPr>
              <a:t>Class 3 and 4 </a:t>
            </a:r>
          </a:p>
          <a:p>
            <a:pPr algn="ctr"/>
            <a:r>
              <a:rPr lang="en-GB" sz="1050">
                <a:latin typeface="Comic Sans MS"/>
              </a:rPr>
              <a:t>Teacher: Miss Brown and Miss Cunnane</a:t>
            </a:r>
          </a:p>
        </p:txBody>
      </p:sp>
      <p:pic>
        <p:nvPicPr>
          <p:cNvPr id="35" name="Picture 34" descr="Provided by Bing Places for Business">
            <a:extLst>
              <a:ext uri="{FF2B5EF4-FFF2-40B4-BE49-F238E27FC236}">
                <a16:creationId xmlns:a16="http://schemas.microsoft.com/office/drawing/2014/main" id="{F14C8453-68C3-D1EB-75C2-DC871408CC3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32862" y="78867"/>
            <a:ext cx="866078" cy="808702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E74E311B-D531-B1C3-3B02-99AEEBF01A39}"/>
              </a:ext>
            </a:extLst>
          </p:cNvPr>
          <p:cNvSpPr/>
          <p:nvPr/>
        </p:nvSpPr>
        <p:spPr>
          <a:xfrm>
            <a:off x="298430" y="896224"/>
            <a:ext cx="6261135" cy="4005312"/>
          </a:xfrm>
          <a:prstGeom prst="rect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46509487-0D06-DFA0-68CF-AA3192F0ABE5}"/>
              </a:ext>
            </a:extLst>
          </p:cNvPr>
          <p:cNvSpPr/>
          <p:nvPr/>
        </p:nvSpPr>
        <p:spPr>
          <a:xfrm>
            <a:off x="298430" y="7296912"/>
            <a:ext cx="6261135" cy="4427728"/>
          </a:xfrm>
          <a:prstGeom prst="rect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9609299-1107-6E79-2122-ED41EEB30228}"/>
              </a:ext>
            </a:extLst>
          </p:cNvPr>
          <p:cNvSpPr txBox="1"/>
          <p:nvPr/>
        </p:nvSpPr>
        <p:spPr>
          <a:xfrm>
            <a:off x="304099" y="7306613"/>
            <a:ext cx="6079820" cy="26161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1100" dirty="0">
                <a:latin typeface="Comic Sans MS"/>
              </a:rPr>
              <a:t>In maths, we have been completing </a:t>
            </a:r>
            <a:r>
              <a:rPr lang="en-GB" sz="1100">
                <a:latin typeface="Comic Sans MS"/>
              </a:rPr>
              <a:t>number lines. 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6998D07A-5E79-75C2-6A44-C10764441E0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724257" y="1343257"/>
            <a:ext cx="1885486" cy="1811145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6C015B62-7674-AB44-2A74-5117CAA2A40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32111" y="1399709"/>
            <a:ext cx="1403195" cy="1493799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541481B9-E77D-5FF1-D734-36DCF24445A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790842" y="1399013"/>
            <a:ext cx="1773975" cy="1699634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C0E048FB-369F-0455-D66C-3C60799CD137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30134" y="3238152"/>
            <a:ext cx="1425731" cy="1422478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4AAC3057-973B-D018-7444-55F91DB24713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724258" y="3164622"/>
            <a:ext cx="1866900" cy="1773976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217F1B9D-71F5-2311-7919-616BF8A8897E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399031" y="1294820"/>
            <a:ext cx="1491012" cy="1592069"/>
          </a:xfrm>
          <a:prstGeom prst="rect">
            <a:avLst/>
          </a:prstGeom>
        </p:spPr>
      </p:pic>
      <p:pic>
        <p:nvPicPr>
          <p:cNvPr id="38" name="Picture 37">
            <a:extLst>
              <a:ext uri="{FF2B5EF4-FFF2-40B4-BE49-F238E27FC236}">
                <a16:creationId xmlns:a16="http://schemas.microsoft.com/office/drawing/2014/main" id="{B3A64FDC-42DB-4B1F-5876-6E844E8CED87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4883769" y="3127451"/>
            <a:ext cx="1755389" cy="1773975"/>
          </a:xfrm>
          <a:prstGeom prst="rect">
            <a:avLst/>
          </a:prstGeom>
        </p:spPr>
      </p:pic>
      <p:pic>
        <p:nvPicPr>
          <p:cNvPr id="44" name="Picture 43">
            <a:extLst>
              <a:ext uri="{FF2B5EF4-FFF2-40B4-BE49-F238E27FC236}">
                <a16:creationId xmlns:a16="http://schemas.microsoft.com/office/drawing/2014/main" id="{3334319D-BA92-02AE-1D7A-DFF396278DC7}"/>
              </a:ext>
            </a:extLst>
          </p:cNvPr>
          <p:cNvPicPr>
            <a:picLocks noChangeAspect="1"/>
          </p:cNvPicPr>
          <p:nvPr/>
        </p:nvPicPr>
        <p:blipFill>
          <a:blip r:embed="rId12"/>
          <a:srcRect t="-490" r="227" b="19167"/>
          <a:stretch>
            <a:fillRect/>
          </a:stretch>
        </p:blipFill>
        <p:spPr>
          <a:xfrm>
            <a:off x="297365" y="7760286"/>
            <a:ext cx="6211978" cy="35091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340519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>
            <a:extLst>
              <a:ext uri="{FF2B5EF4-FFF2-40B4-BE49-F238E27FC236}">
                <a16:creationId xmlns:a16="http://schemas.microsoft.com/office/drawing/2014/main" id="{09BE377F-45F7-7F12-12AF-CAB8340206BD}"/>
              </a:ext>
            </a:extLst>
          </p:cNvPr>
          <p:cNvSpPr txBox="1"/>
          <p:nvPr/>
        </p:nvSpPr>
        <p:spPr>
          <a:xfrm>
            <a:off x="264600" y="939232"/>
            <a:ext cx="6469479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>
                <a:latin typeface="Comic Sans MS" panose="030F0702030302020204" pitchFamily="66" charset="0"/>
              </a:rPr>
              <a:t>We have been focusing on these sounds; please support your child to practice and reinforce these sounds. </a:t>
            </a:r>
          </a:p>
          <a:p>
            <a:endParaRPr lang="en-GB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AC443128-2F12-75CE-5FCA-9339BB7E6DDF}"/>
              </a:ext>
            </a:extLst>
          </p:cNvPr>
          <p:cNvSpPr/>
          <p:nvPr/>
        </p:nvSpPr>
        <p:spPr>
          <a:xfrm>
            <a:off x="298430" y="4988689"/>
            <a:ext cx="6261135" cy="1296364"/>
          </a:xfrm>
          <a:prstGeom prst="rect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576D8356-0E0B-4819-1226-F4F00837A7F6}"/>
              </a:ext>
            </a:extLst>
          </p:cNvPr>
          <p:cNvSpPr txBox="1"/>
          <p:nvPr/>
        </p:nvSpPr>
        <p:spPr>
          <a:xfrm>
            <a:off x="228985" y="4988690"/>
            <a:ext cx="6663739" cy="461665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r>
              <a:rPr lang="en-GB" sz="1200">
                <a:latin typeface="Comic Sans MS"/>
              </a:rPr>
              <a:t>Can you read these words? Remember look for the special friend, Fred talk, read the </a:t>
            </a:r>
            <a:r>
              <a:rPr lang="en-GB" sz="1200" dirty="0">
                <a:latin typeface="Comic Sans MS"/>
              </a:rPr>
              <a:t>word.  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68E77414-D775-9F47-90CA-AC15B4C0DD08}"/>
              </a:ext>
            </a:extLst>
          </p:cNvPr>
          <p:cNvSpPr txBox="1"/>
          <p:nvPr/>
        </p:nvSpPr>
        <p:spPr>
          <a:xfrm>
            <a:off x="487625" y="5227871"/>
            <a:ext cx="5921619" cy="1015663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2000">
                <a:latin typeface="Comic Sans MS"/>
              </a:rPr>
              <a:t>look    took    good    book     wood </a:t>
            </a:r>
            <a:endParaRPr lang="en-US">
              <a:latin typeface="Aptos" panose="02110004020202020204"/>
            </a:endParaRPr>
          </a:p>
          <a:p>
            <a:pPr algn="ctr"/>
            <a:endParaRPr lang="en-GB" sz="2000" dirty="0">
              <a:latin typeface="Comic Sans MS"/>
            </a:endParaRPr>
          </a:p>
          <a:p>
            <a:pPr algn="ctr"/>
            <a:r>
              <a:rPr lang="en-GB" sz="2000">
                <a:latin typeface="Comic Sans MS"/>
              </a:rPr>
              <a:t>throw     low     crow    bowl     day </a:t>
            </a:r>
            <a:endParaRPr lang="en-GB" sz="2000" dirty="0">
              <a:latin typeface="Comic Sans MS"/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11E8D4FC-80D4-257B-44DE-37C392491E3D}"/>
              </a:ext>
            </a:extLst>
          </p:cNvPr>
          <p:cNvSpPr/>
          <p:nvPr/>
        </p:nvSpPr>
        <p:spPr>
          <a:xfrm>
            <a:off x="298430" y="6377651"/>
            <a:ext cx="6261135" cy="833377"/>
          </a:xfrm>
          <a:prstGeom prst="rect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B64A875-D4DD-B01C-B3FE-B490304B5789}"/>
              </a:ext>
            </a:extLst>
          </p:cNvPr>
          <p:cNvSpPr txBox="1"/>
          <p:nvPr/>
        </p:nvSpPr>
        <p:spPr>
          <a:xfrm>
            <a:off x="228984" y="6377651"/>
            <a:ext cx="207437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u="sng">
                <a:latin typeface="Comic Sans MS" panose="030F0702030302020204" pitchFamily="66" charset="0"/>
              </a:rPr>
              <a:t>Weekly spellings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38C08FBA-7A75-1413-EA89-21256625DD3F}"/>
              </a:ext>
            </a:extLst>
          </p:cNvPr>
          <p:cNvSpPr/>
          <p:nvPr/>
        </p:nvSpPr>
        <p:spPr>
          <a:xfrm>
            <a:off x="1127760" y="6742176"/>
            <a:ext cx="938784" cy="231648"/>
          </a:xfrm>
          <a:prstGeom prst="rect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AB1C213D-98D4-90E0-54EC-E0F3B712275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09216" y="6739117"/>
            <a:ext cx="957155" cy="249958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4280E767-C8F3-6687-6AEB-735855B4C26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90034" y="6736058"/>
            <a:ext cx="957155" cy="249958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F32D910D-9B90-E0DB-8687-E088BDCB474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96428" y="6720532"/>
            <a:ext cx="957155" cy="249958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624D4380-EAAD-F1ED-E0AE-E54B2BE225C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94397" y="6728956"/>
            <a:ext cx="957155" cy="249958"/>
          </a:xfrm>
          <a:prstGeom prst="rect">
            <a:avLst/>
          </a:prstGeom>
        </p:spPr>
      </p:pic>
      <p:sp>
        <p:nvSpPr>
          <p:cNvPr id="23" name="TextBox 22">
            <a:extLst>
              <a:ext uri="{FF2B5EF4-FFF2-40B4-BE49-F238E27FC236}">
                <a16:creationId xmlns:a16="http://schemas.microsoft.com/office/drawing/2014/main" id="{21197611-B15A-1F0E-852C-82B2E86D6214}"/>
              </a:ext>
            </a:extLst>
          </p:cNvPr>
          <p:cNvSpPr txBox="1"/>
          <p:nvPr/>
        </p:nvSpPr>
        <p:spPr>
          <a:xfrm>
            <a:off x="1199284" y="6715620"/>
            <a:ext cx="780479" cy="338554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1600">
                <a:latin typeface="Comic Sans MS"/>
              </a:rPr>
              <a:t>low</a:t>
            </a:r>
            <a:endParaRPr lang="en-GB" sz="1600" dirty="0">
              <a:latin typeface="Comic Sans MS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7DAB590C-94C4-0EE5-50BC-40EEF69345FD}"/>
              </a:ext>
            </a:extLst>
          </p:cNvPr>
          <p:cNvSpPr txBox="1"/>
          <p:nvPr/>
        </p:nvSpPr>
        <p:spPr>
          <a:xfrm>
            <a:off x="2304691" y="6725993"/>
            <a:ext cx="861240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>
                <a:latin typeface="Comic Sans MS"/>
              </a:rPr>
              <a:t>blow</a:t>
            </a:r>
            <a:endParaRPr lang="en-GB" dirty="0">
              <a:latin typeface="Comic Sans MS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6789A4EC-9BF5-9402-F72B-EEF7D67DFBD4}"/>
              </a:ext>
            </a:extLst>
          </p:cNvPr>
          <p:cNvSpPr txBox="1"/>
          <p:nvPr/>
        </p:nvSpPr>
        <p:spPr>
          <a:xfrm>
            <a:off x="3310129" y="6688823"/>
            <a:ext cx="749808" cy="338554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1600">
                <a:latin typeface="Comic Sans MS"/>
              </a:rPr>
              <a:t> 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14BD3A29-272C-B15B-E50F-23C2293ED247}"/>
              </a:ext>
            </a:extLst>
          </p:cNvPr>
          <p:cNvSpPr txBox="1"/>
          <p:nvPr/>
        </p:nvSpPr>
        <p:spPr>
          <a:xfrm>
            <a:off x="4317205" y="6688823"/>
            <a:ext cx="810768" cy="338554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1600">
                <a:latin typeface="Comic Sans MS"/>
              </a:rPr>
              <a:t>brown</a:t>
            </a:r>
            <a:endParaRPr lang="en-GB" sz="1600" dirty="0">
              <a:latin typeface="Comic Sans MS"/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6AC6B98E-6F48-3591-5523-C75AB3B7C3BF}"/>
              </a:ext>
            </a:extLst>
          </p:cNvPr>
          <p:cNvSpPr txBox="1"/>
          <p:nvPr/>
        </p:nvSpPr>
        <p:spPr>
          <a:xfrm>
            <a:off x="5158058" y="6691771"/>
            <a:ext cx="896836" cy="338554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1600">
                <a:latin typeface="Comic Sans MS"/>
              </a:rPr>
              <a:t>push</a:t>
            </a:r>
            <a:endParaRPr lang="en-GB" sz="1600" dirty="0">
              <a:latin typeface="Comic Sans MS"/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D14C0931-A8B5-5F0A-44CA-15A8E66ABB93}"/>
              </a:ext>
            </a:extLst>
          </p:cNvPr>
          <p:cNvSpPr txBox="1"/>
          <p:nvPr/>
        </p:nvSpPr>
        <p:spPr>
          <a:xfrm>
            <a:off x="304099" y="7306613"/>
            <a:ext cx="6079820" cy="26161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1100" dirty="0">
                <a:latin typeface="Comic Sans MS"/>
              </a:rPr>
              <a:t>In maths, we have been comple</a:t>
            </a:r>
            <a:r>
              <a:rPr lang="en-GB" sz="1100">
                <a:latin typeface="Comic Sans MS"/>
              </a:rPr>
              <a:t>ting number lines. 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747BD8C4-F391-8239-448E-96ACB64BF997}"/>
              </a:ext>
            </a:extLst>
          </p:cNvPr>
          <p:cNvSpPr txBox="1"/>
          <p:nvPr/>
        </p:nvSpPr>
        <p:spPr>
          <a:xfrm>
            <a:off x="3173935" y="6688652"/>
            <a:ext cx="964312" cy="33855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600">
                <a:latin typeface="Comic Sans MS"/>
              </a:rPr>
              <a:t>snow</a:t>
            </a:r>
            <a:endParaRPr lang="en-GB" sz="1600" dirty="0">
              <a:latin typeface="Comic Sans MS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BD8B747E-016E-6B2C-E843-EB64EAE54121}"/>
              </a:ext>
            </a:extLst>
          </p:cNvPr>
          <p:cNvSpPr txBox="1"/>
          <p:nvPr/>
        </p:nvSpPr>
        <p:spPr>
          <a:xfrm>
            <a:off x="1663779" y="195994"/>
            <a:ext cx="3997774" cy="73866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1050">
                <a:latin typeface="Comic Sans MS"/>
              </a:rPr>
              <a:t>Homework Tasks </a:t>
            </a:r>
          </a:p>
          <a:p>
            <a:pPr algn="ctr"/>
            <a:r>
              <a:rPr lang="en-GB" sz="1050">
                <a:latin typeface="Comic Sans MS"/>
              </a:rPr>
              <a:t>1.10.26</a:t>
            </a:r>
          </a:p>
          <a:p>
            <a:pPr algn="ctr"/>
            <a:r>
              <a:rPr lang="en-GB" sz="1050">
                <a:latin typeface="Comic Sans MS"/>
              </a:rPr>
              <a:t>Class 3 and 4 </a:t>
            </a:r>
          </a:p>
          <a:p>
            <a:pPr algn="ctr"/>
            <a:r>
              <a:rPr lang="en-GB" sz="1050">
                <a:latin typeface="Comic Sans MS"/>
              </a:rPr>
              <a:t>Teacher: Miss Brown and Miss Cunnane</a:t>
            </a:r>
          </a:p>
        </p:txBody>
      </p:sp>
      <p:pic>
        <p:nvPicPr>
          <p:cNvPr id="35" name="Picture 34" descr="Provided by Bing Places for Business">
            <a:extLst>
              <a:ext uri="{FF2B5EF4-FFF2-40B4-BE49-F238E27FC236}">
                <a16:creationId xmlns:a16="http://schemas.microsoft.com/office/drawing/2014/main" id="{06FD9420-36AB-9CB3-24F0-12C4133B696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32862" y="78867"/>
            <a:ext cx="866078" cy="808702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EBE84422-9990-6FAA-05E3-082C97061DBC}"/>
              </a:ext>
            </a:extLst>
          </p:cNvPr>
          <p:cNvSpPr/>
          <p:nvPr/>
        </p:nvSpPr>
        <p:spPr>
          <a:xfrm>
            <a:off x="298430" y="896224"/>
            <a:ext cx="6261135" cy="4005312"/>
          </a:xfrm>
          <a:prstGeom prst="rect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AA7BF47A-56B9-8447-2568-3DBD4CE482E7}"/>
              </a:ext>
            </a:extLst>
          </p:cNvPr>
          <p:cNvSpPr/>
          <p:nvPr/>
        </p:nvSpPr>
        <p:spPr>
          <a:xfrm>
            <a:off x="298430" y="7296912"/>
            <a:ext cx="6261135" cy="4427728"/>
          </a:xfrm>
          <a:prstGeom prst="rect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" name="Picture 4" descr="A polar bear blowing snow&#10;&#10;AI-generated content may be incorrect.">
            <a:extLst>
              <a:ext uri="{FF2B5EF4-FFF2-40B4-BE49-F238E27FC236}">
                <a16:creationId xmlns:a16="http://schemas.microsoft.com/office/drawing/2014/main" id="{4ECB1A6F-DF89-CFF2-A857-6E2A15ED1A7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4476" y="1399246"/>
            <a:ext cx="1441295" cy="1513313"/>
          </a:xfrm>
          <a:prstGeom prst="rect">
            <a:avLst/>
          </a:prstGeom>
        </p:spPr>
      </p:pic>
      <p:pic>
        <p:nvPicPr>
          <p:cNvPr id="7" name="Picture 6" descr="A qr code on a white background&#10;&#10;AI-generated content may be incorrect.">
            <a:extLst>
              <a:ext uri="{FF2B5EF4-FFF2-40B4-BE49-F238E27FC236}">
                <a16:creationId xmlns:a16="http://schemas.microsoft.com/office/drawing/2014/main" id="{A43F7CE3-D6E4-E836-005E-4D0C34FAD14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761428" y="1399013"/>
            <a:ext cx="1792559" cy="1755389"/>
          </a:xfrm>
          <a:prstGeom prst="rect">
            <a:avLst/>
          </a:prstGeom>
        </p:spPr>
      </p:pic>
      <p:pic>
        <p:nvPicPr>
          <p:cNvPr id="13" name="Picture 12" descr="A cartoon of a person holding a shovel&#10;&#10;AI-generated content may be incorrect.">
            <a:extLst>
              <a:ext uri="{FF2B5EF4-FFF2-40B4-BE49-F238E27FC236}">
                <a16:creationId xmlns:a16="http://schemas.microsoft.com/office/drawing/2014/main" id="{F3A802A2-9655-E5CD-5E90-529114CCD3F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350013" y="1418294"/>
            <a:ext cx="1403195" cy="1493799"/>
          </a:xfrm>
          <a:prstGeom prst="rect">
            <a:avLst/>
          </a:prstGeom>
        </p:spPr>
      </p:pic>
      <p:pic>
        <p:nvPicPr>
          <p:cNvPr id="32" name="Picture 31" descr="A qr code on a white background&#10;&#10;AI-generated content may be incorrect.">
            <a:extLst>
              <a:ext uri="{FF2B5EF4-FFF2-40B4-BE49-F238E27FC236}">
                <a16:creationId xmlns:a16="http://schemas.microsoft.com/office/drawing/2014/main" id="{557BC0BE-55D2-92A4-DB95-4293783183A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753671" y="1343257"/>
            <a:ext cx="1885486" cy="1811145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1027390A-8DE9-6864-E000-DDD5B95EFD2B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290289" y="3056131"/>
            <a:ext cx="1638300" cy="161925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470A1389-BF0E-1048-E860-881756EF3DA8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950891" y="3053110"/>
            <a:ext cx="1829730" cy="1904071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E85B41D-67C0-7FE8-2D56-61DBF446E0ED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60195" y="8353723"/>
            <a:ext cx="6300439" cy="26399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947894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>
            <a:extLst>
              <a:ext uri="{FF2B5EF4-FFF2-40B4-BE49-F238E27FC236}">
                <a16:creationId xmlns:a16="http://schemas.microsoft.com/office/drawing/2014/main" id="{09BE377F-45F7-7F12-12AF-CAB8340206BD}"/>
              </a:ext>
            </a:extLst>
          </p:cNvPr>
          <p:cNvSpPr txBox="1"/>
          <p:nvPr/>
        </p:nvSpPr>
        <p:spPr>
          <a:xfrm>
            <a:off x="264600" y="939232"/>
            <a:ext cx="6469479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>
                <a:latin typeface="Comic Sans MS" panose="030F0702030302020204" pitchFamily="66" charset="0"/>
              </a:rPr>
              <a:t>We have been focusing on these sounds; please support your child to practice and reinforce these sounds. </a:t>
            </a:r>
          </a:p>
          <a:p>
            <a:endParaRPr lang="en-GB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AC443128-2F12-75CE-5FCA-9339BB7E6DDF}"/>
              </a:ext>
            </a:extLst>
          </p:cNvPr>
          <p:cNvSpPr/>
          <p:nvPr/>
        </p:nvSpPr>
        <p:spPr>
          <a:xfrm>
            <a:off x="298430" y="4988689"/>
            <a:ext cx="6261135" cy="1296364"/>
          </a:xfrm>
          <a:prstGeom prst="rect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576D8356-0E0B-4819-1226-F4F00837A7F6}"/>
              </a:ext>
            </a:extLst>
          </p:cNvPr>
          <p:cNvSpPr txBox="1"/>
          <p:nvPr/>
        </p:nvSpPr>
        <p:spPr>
          <a:xfrm>
            <a:off x="228985" y="4988690"/>
            <a:ext cx="6663739" cy="461665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r>
              <a:rPr lang="en-GB" sz="1200">
                <a:latin typeface="Comic Sans MS"/>
              </a:rPr>
              <a:t>Can you read these words? Remember look for the special friend, Fred talk, read the </a:t>
            </a:r>
            <a:r>
              <a:rPr lang="en-GB" sz="1200" dirty="0">
                <a:latin typeface="Comic Sans MS"/>
              </a:rPr>
              <a:t>word.  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68E77414-D775-9F47-90CA-AC15B4C0DD08}"/>
              </a:ext>
            </a:extLst>
          </p:cNvPr>
          <p:cNvSpPr txBox="1"/>
          <p:nvPr/>
        </p:nvSpPr>
        <p:spPr>
          <a:xfrm>
            <a:off x="487625" y="5227871"/>
            <a:ext cx="5921619" cy="1015663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2000">
                <a:latin typeface="Comic Sans MS"/>
              </a:rPr>
              <a:t>look    took    good    book     wood </a:t>
            </a:r>
            <a:endParaRPr lang="en-US">
              <a:latin typeface="Aptos" panose="02110004020202020204"/>
            </a:endParaRPr>
          </a:p>
          <a:p>
            <a:pPr algn="ctr"/>
            <a:endParaRPr lang="en-GB" sz="2000" dirty="0">
              <a:latin typeface="Comic Sans MS"/>
            </a:endParaRPr>
          </a:p>
          <a:p>
            <a:pPr algn="ctr"/>
            <a:r>
              <a:rPr lang="en-GB" sz="2000">
                <a:latin typeface="Comic Sans MS"/>
              </a:rPr>
              <a:t>throw     low     crow    bowl     day </a:t>
            </a:r>
            <a:endParaRPr lang="en-GB" sz="2000" dirty="0">
              <a:latin typeface="Comic Sans MS"/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11E8D4FC-80D4-257B-44DE-37C392491E3D}"/>
              </a:ext>
            </a:extLst>
          </p:cNvPr>
          <p:cNvSpPr/>
          <p:nvPr/>
        </p:nvSpPr>
        <p:spPr>
          <a:xfrm>
            <a:off x="298430" y="6377651"/>
            <a:ext cx="6261135" cy="833377"/>
          </a:xfrm>
          <a:prstGeom prst="rect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B64A875-D4DD-B01C-B3FE-B490304B5789}"/>
              </a:ext>
            </a:extLst>
          </p:cNvPr>
          <p:cNvSpPr txBox="1"/>
          <p:nvPr/>
        </p:nvSpPr>
        <p:spPr>
          <a:xfrm>
            <a:off x="228984" y="6377651"/>
            <a:ext cx="207437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u="sng">
                <a:latin typeface="Comic Sans MS" panose="030F0702030302020204" pitchFamily="66" charset="0"/>
              </a:rPr>
              <a:t>Weekly spellings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38C08FBA-7A75-1413-EA89-21256625DD3F}"/>
              </a:ext>
            </a:extLst>
          </p:cNvPr>
          <p:cNvSpPr/>
          <p:nvPr/>
        </p:nvSpPr>
        <p:spPr>
          <a:xfrm>
            <a:off x="1127760" y="6742176"/>
            <a:ext cx="938784" cy="231648"/>
          </a:xfrm>
          <a:prstGeom prst="rect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AB1C213D-98D4-90E0-54EC-E0F3B712275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09216" y="6739117"/>
            <a:ext cx="957155" cy="249958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4280E767-C8F3-6687-6AEB-735855B4C26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90034" y="6736058"/>
            <a:ext cx="957155" cy="249958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F32D910D-9B90-E0DB-8687-E088BDCB474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96428" y="6720532"/>
            <a:ext cx="957155" cy="249958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624D4380-EAAD-F1ED-E0AE-E54B2BE225C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94397" y="6728956"/>
            <a:ext cx="957155" cy="249958"/>
          </a:xfrm>
          <a:prstGeom prst="rect">
            <a:avLst/>
          </a:prstGeom>
        </p:spPr>
      </p:pic>
      <p:sp>
        <p:nvSpPr>
          <p:cNvPr id="23" name="TextBox 22">
            <a:extLst>
              <a:ext uri="{FF2B5EF4-FFF2-40B4-BE49-F238E27FC236}">
                <a16:creationId xmlns:a16="http://schemas.microsoft.com/office/drawing/2014/main" id="{21197611-B15A-1F0E-852C-82B2E86D6214}"/>
              </a:ext>
            </a:extLst>
          </p:cNvPr>
          <p:cNvSpPr txBox="1"/>
          <p:nvPr/>
        </p:nvSpPr>
        <p:spPr>
          <a:xfrm>
            <a:off x="1199284" y="6715620"/>
            <a:ext cx="780479" cy="338554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1600">
                <a:latin typeface="Comic Sans MS"/>
              </a:rPr>
              <a:t>low</a:t>
            </a:r>
            <a:endParaRPr lang="en-GB" sz="1600" dirty="0">
              <a:latin typeface="Comic Sans MS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7DAB590C-94C4-0EE5-50BC-40EEF69345FD}"/>
              </a:ext>
            </a:extLst>
          </p:cNvPr>
          <p:cNvSpPr txBox="1"/>
          <p:nvPr/>
        </p:nvSpPr>
        <p:spPr>
          <a:xfrm>
            <a:off x="2304691" y="6725993"/>
            <a:ext cx="861240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>
                <a:latin typeface="Comic Sans MS"/>
              </a:rPr>
              <a:t>blow</a:t>
            </a:r>
            <a:endParaRPr lang="en-GB" dirty="0">
              <a:latin typeface="Comic Sans MS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6789A4EC-9BF5-9402-F72B-EEF7D67DFBD4}"/>
              </a:ext>
            </a:extLst>
          </p:cNvPr>
          <p:cNvSpPr txBox="1"/>
          <p:nvPr/>
        </p:nvSpPr>
        <p:spPr>
          <a:xfrm>
            <a:off x="3310129" y="6688823"/>
            <a:ext cx="749808" cy="338554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1600">
                <a:latin typeface="Comic Sans MS"/>
              </a:rPr>
              <a:t> 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14BD3A29-272C-B15B-E50F-23C2293ED247}"/>
              </a:ext>
            </a:extLst>
          </p:cNvPr>
          <p:cNvSpPr txBox="1"/>
          <p:nvPr/>
        </p:nvSpPr>
        <p:spPr>
          <a:xfrm>
            <a:off x="4242864" y="6688823"/>
            <a:ext cx="810768" cy="338554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1600">
                <a:latin typeface="Comic Sans MS"/>
              </a:rPr>
              <a:t>brown</a:t>
            </a:r>
            <a:endParaRPr lang="en-GB" sz="1600" dirty="0">
              <a:latin typeface="Comic Sans MS"/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6AC6B98E-6F48-3591-5523-C75AB3B7C3BF}"/>
              </a:ext>
            </a:extLst>
          </p:cNvPr>
          <p:cNvSpPr txBox="1"/>
          <p:nvPr/>
        </p:nvSpPr>
        <p:spPr>
          <a:xfrm>
            <a:off x="5158058" y="6691771"/>
            <a:ext cx="896836" cy="338554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1600">
                <a:latin typeface="Comic Sans MS"/>
              </a:rPr>
              <a:t>push</a:t>
            </a:r>
            <a:endParaRPr lang="en-GB" sz="1600" dirty="0">
              <a:latin typeface="Comic Sans MS"/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D14C0931-A8B5-5F0A-44CA-15A8E66ABB93}"/>
              </a:ext>
            </a:extLst>
          </p:cNvPr>
          <p:cNvSpPr txBox="1"/>
          <p:nvPr/>
        </p:nvSpPr>
        <p:spPr>
          <a:xfrm>
            <a:off x="304099" y="7306613"/>
            <a:ext cx="6079820" cy="26161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1100" dirty="0">
                <a:latin typeface="Comic Sans MS"/>
              </a:rPr>
              <a:t>In maths, we have been comple</a:t>
            </a:r>
            <a:r>
              <a:rPr lang="en-GB" sz="1100">
                <a:latin typeface="Comic Sans MS"/>
              </a:rPr>
              <a:t>ting number lines. 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747BD8C4-F391-8239-448E-96ACB64BF997}"/>
              </a:ext>
            </a:extLst>
          </p:cNvPr>
          <p:cNvSpPr txBox="1"/>
          <p:nvPr/>
        </p:nvSpPr>
        <p:spPr>
          <a:xfrm>
            <a:off x="3173935" y="6688652"/>
            <a:ext cx="964312" cy="33855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600">
                <a:latin typeface="Comic Sans MS"/>
              </a:rPr>
              <a:t>snow</a:t>
            </a:r>
            <a:endParaRPr lang="en-GB" sz="1600" dirty="0">
              <a:latin typeface="Comic Sans MS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BD8B747E-016E-6B2C-E843-EB64EAE54121}"/>
              </a:ext>
            </a:extLst>
          </p:cNvPr>
          <p:cNvSpPr txBox="1"/>
          <p:nvPr/>
        </p:nvSpPr>
        <p:spPr>
          <a:xfrm>
            <a:off x="1663779" y="195994"/>
            <a:ext cx="3997774" cy="73866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1050">
                <a:latin typeface="Comic Sans MS"/>
              </a:rPr>
              <a:t>Homework Tasks </a:t>
            </a:r>
          </a:p>
          <a:p>
            <a:pPr algn="ctr"/>
            <a:r>
              <a:rPr lang="en-GB" sz="1050">
                <a:latin typeface="Comic Sans MS"/>
              </a:rPr>
              <a:t>1.10.26</a:t>
            </a:r>
          </a:p>
          <a:p>
            <a:pPr algn="ctr"/>
            <a:r>
              <a:rPr lang="en-GB" sz="1050">
                <a:latin typeface="Comic Sans MS"/>
              </a:rPr>
              <a:t>Class 3 and 4 </a:t>
            </a:r>
          </a:p>
          <a:p>
            <a:pPr algn="ctr"/>
            <a:r>
              <a:rPr lang="en-GB" sz="1050">
                <a:latin typeface="Comic Sans MS"/>
              </a:rPr>
              <a:t>Teacher: Miss Brown and Miss Cunnane</a:t>
            </a:r>
          </a:p>
        </p:txBody>
      </p:sp>
      <p:pic>
        <p:nvPicPr>
          <p:cNvPr id="35" name="Picture 34" descr="Provided by Bing Places for Business">
            <a:extLst>
              <a:ext uri="{FF2B5EF4-FFF2-40B4-BE49-F238E27FC236}">
                <a16:creationId xmlns:a16="http://schemas.microsoft.com/office/drawing/2014/main" id="{06FD9420-36AB-9CB3-24F0-12C4133B696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32862" y="78867"/>
            <a:ext cx="866078" cy="808702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EBE84422-9990-6FAA-05E3-082C97061DBC}"/>
              </a:ext>
            </a:extLst>
          </p:cNvPr>
          <p:cNvSpPr/>
          <p:nvPr/>
        </p:nvSpPr>
        <p:spPr>
          <a:xfrm>
            <a:off x="298430" y="896224"/>
            <a:ext cx="6261135" cy="4005312"/>
          </a:xfrm>
          <a:prstGeom prst="rect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AA7BF47A-56B9-8447-2568-3DBD4CE482E7}"/>
              </a:ext>
            </a:extLst>
          </p:cNvPr>
          <p:cNvSpPr/>
          <p:nvPr/>
        </p:nvSpPr>
        <p:spPr>
          <a:xfrm>
            <a:off x="298430" y="7296912"/>
            <a:ext cx="6261135" cy="4427728"/>
          </a:xfrm>
          <a:prstGeom prst="rect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" name="Picture 4" descr="A polar bear blowing snow&#10;&#10;AI-generated content may be incorrect.">
            <a:extLst>
              <a:ext uri="{FF2B5EF4-FFF2-40B4-BE49-F238E27FC236}">
                <a16:creationId xmlns:a16="http://schemas.microsoft.com/office/drawing/2014/main" id="{4ECB1A6F-DF89-CFF2-A857-6E2A15ED1A7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4476" y="1399246"/>
            <a:ext cx="1441295" cy="1513313"/>
          </a:xfrm>
          <a:prstGeom prst="rect">
            <a:avLst/>
          </a:prstGeom>
        </p:spPr>
      </p:pic>
      <p:pic>
        <p:nvPicPr>
          <p:cNvPr id="7" name="Picture 6" descr="A qr code on a white background&#10;&#10;AI-generated content may be incorrect.">
            <a:extLst>
              <a:ext uri="{FF2B5EF4-FFF2-40B4-BE49-F238E27FC236}">
                <a16:creationId xmlns:a16="http://schemas.microsoft.com/office/drawing/2014/main" id="{A43F7CE3-D6E4-E836-005E-4D0C34FAD14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761428" y="1399013"/>
            <a:ext cx="1792559" cy="1755389"/>
          </a:xfrm>
          <a:prstGeom prst="rect">
            <a:avLst/>
          </a:prstGeom>
        </p:spPr>
      </p:pic>
      <p:pic>
        <p:nvPicPr>
          <p:cNvPr id="13" name="Picture 12" descr="A cartoon of a person holding a shovel&#10;&#10;AI-generated content may be incorrect.">
            <a:extLst>
              <a:ext uri="{FF2B5EF4-FFF2-40B4-BE49-F238E27FC236}">
                <a16:creationId xmlns:a16="http://schemas.microsoft.com/office/drawing/2014/main" id="{F3A802A2-9655-E5CD-5E90-529114CCD3F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350013" y="1418294"/>
            <a:ext cx="1403195" cy="1493799"/>
          </a:xfrm>
          <a:prstGeom prst="rect">
            <a:avLst/>
          </a:prstGeom>
        </p:spPr>
      </p:pic>
      <p:pic>
        <p:nvPicPr>
          <p:cNvPr id="32" name="Picture 31" descr="A qr code on a white background&#10;&#10;AI-generated content may be incorrect.">
            <a:extLst>
              <a:ext uri="{FF2B5EF4-FFF2-40B4-BE49-F238E27FC236}">
                <a16:creationId xmlns:a16="http://schemas.microsoft.com/office/drawing/2014/main" id="{557BC0BE-55D2-92A4-DB95-4293783183A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753671" y="1343257"/>
            <a:ext cx="1885486" cy="1811145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1027390A-8DE9-6864-E000-DDD5B95EFD2B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290289" y="3056131"/>
            <a:ext cx="1638300" cy="161925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470A1389-BF0E-1048-E860-881756EF3DA8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950891" y="3053110"/>
            <a:ext cx="1829730" cy="1904071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E85B41D-67C0-7FE8-2D56-61DBF446E0ED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97366" y="8428065"/>
            <a:ext cx="6300439" cy="2639918"/>
          </a:xfrm>
          <a:prstGeom prst="rect">
            <a:avLst/>
          </a:prstGeom>
        </p:spPr>
      </p:pic>
      <p:pic>
        <p:nvPicPr>
          <p:cNvPr id="9" name="Content Placeholder 3">
            <a:extLst>
              <a:ext uri="{FF2B5EF4-FFF2-40B4-BE49-F238E27FC236}">
                <a16:creationId xmlns:a16="http://schemas.microsoft.com/office/drawing/2014/main" id="{0F0992BF-809F-AFF4-FF4B-BE519025813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11"/>
          <a:stretch>
            <a:fillRect/>
          </a:stretch>
        </p:blipFill>
        <p:spPr>
          <a:xfrm>
            <a:off x="3398683" y="10561345"/>
            <a:ext cx="581025" cy="352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207863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C4ACC9-410F-9A82-8718-41B15FF807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84A9F3C6-3E7B-80AD-C9D7-12D98DF59C4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7418000" y="2662565"/>
            <a:ext cx="581025" cy="352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215945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D178D9D5F32E248825039C62B42083F" ma:contentTypeVersion="13" ma:contentTypeDescription="Create a new document." ma:contentTypeScope="" ma:versionID="3ad4f820034ce31b389c469a9fee1ed7">
  <xsd:schema xmlns:xsd="http://www.w3.org/2001/XMLSchema" xmlns:xs="http://www.w3.org/2001/XMLSchema" xmlns:p="http://schemas.microsoft.com/office/2006/metadata/properties" xmlns:ns2="4e7e6a45-5a18-48bc-a44d-d78588ecb03e" xmlns:ns3="06a95a45-c692-4077-a143-6d72a5ce113a" targetNamespace="http://schemas.microsoft.com/office/2006/metadata/properties" ma:root="true" ma:fieldsID="ce43e4c40a3333df88f2fccf8f02c449" ns2:_="" ns3:_="">
    <xsd:import namespace="4e7e6a45-5a18-48bc-a44d-d78588ecb03e"/>
    <xsd:import namespace="06a95a45-c692-4077-a143-6d72a5ce113a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BillingMetadata" minOccurs="0"/>
                <xsd:element ref="ns2:MediaServiceLocation" minOccurs="0"/>
                <xsd:element ref="ns2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e7e6a45-5a18-48bc-a44d-d78588ecb03e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e9b93041-cf10-4b5a-aef9-af736c6d312e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7" nillable="true" ma:displayName="MediaLengthInSeconds" ma:hidden="true" ma:internalName="MediaLengthInSeconds" ma:readOnly="true">
      <xsd:simpleType>
        <xsd:restriction base="dms:Unknown"/>
      </xsd:simpleType>
    </xsd:element>
    <xsd:element name="MediaServiceBillingMetadata" ma:index="18" nillable="true" ma:displayName="MediaServiceBillingMetadata" ma:hidden="true" ma:internalName="MediaServiceBillingMetadata" ma:readOnly="true">
      <xsd:simpleType>
        <xsd:restriction base="dms:Note"/>
      </xsd:simpleType>
    </xsd:element>
    <xsd:element name="MediaServiceLocation" ma:index="19" nillable="true" ma:displayName="Location" ma:indexed="true" ma:internalName="MediaServiceLocation" ma:readOnly="true">
      <xsd:simpleType>
        <xsd:restriction base="dms:Text"/>
      </xsd:simple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6a95a45-c692-4077-a143-6d72a5ce113a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d1b41639-3cd9-44da-b16a-e4637ca91956}" ma:internalName="TaxCatchAll" ma:showField="CatchAllData" ma:web="06a95a45-c692-4077-a143-6d72a5ce113a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4e7e6a45-5a18-48bc-a44d-d78588ecb03e">
      <Terms xmlns="http://schemas.microsoft.com/office/infopath/2007/PartnerControls"/>
    </lcf76f155ced4ddcb4097134ff3c332f>
    <TaxCatchAll xmlns="06a95a45-c692-4077-a143-6d72a5ce113a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67473C7D-A74B-4D74-8CCA-F8E6ADDE50DE}">
  <ds:schemaRefs>
    <ds:schemaRef ds:uri="06a95a45-c692-4077-a143-6d72a5ce113a"/>
    <ds:schemaRef ds:uri="4e7e6a45-5a18-48bc-a44d-d78588ecb03e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2.xml><?xml version="1.0" encoding="utf-8"?>
<ds:datastoreItem xmlns:ds="http://schemas.openxmlformats.org/officeDocument/2006/customXml" ds:itemID="{105B42E8-2604-4FCB-8C08-46DBE32EB5CE}">
  <ds:schemaRefs>
    <ds:schemaRef ds:uri="06a95a45-c692-4077-a143-6d72a5ce113a"/>
    <ds:schemaRef ds:uri="4e7e6a45-5a18-48bc-a44d-d78588ecb03e"/>
    <ds:schemaRef ds:uri="http://schemas.microsoft.com/office/2006/metadata/properties"/>
    <ds:schemaRef ds:uri="http://schemas.microsoft.com/office/infopath/2007/PartnerControls"/>
  </ds:schemaRefs>
</ds:datastoreItem>
</file>

<file path=customXml/itemProps3.xml><?xml version="1.0" encoding="utf-8"?>
<ds:datastoreItem xmlns:ds="http://schemas.openxmlformats.org/officeDocument/2006/customXml" ds:itemID="{DC3D86B7-EF96-434F-BE92-92EFB4F4BC29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PresentationFormat>Widescreen</PresentationFormat>
  <Slides>4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5" baseType="lpstr"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Chloe Brown</dc:creator>
  <cp:revision>334</cp:revision>
  <dcterms:created xsi:type="dcterms:W3CDTF">2025-10-04T10:35:20Z</dcterms:created>
  <dcterms:modified xsi:type="dcterms:W3CDTF">2026-08-03T15:12:07Z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0x0101000D178D9D5F32E248825039C62B42083F</vt:lpwstr>
  </property>
  <property fmtid="{D5CDD505-2E9C-101B-9397-08002B2CF9AE}" pid="3" name="Order">
    <vt:r8>21735400</vt:r8>
  </property>
  <property fmtid="{D5CDD505-2E9C-101B-9397-08002B2CF9AE}" pid="4" name="MediaServiceImageTags">
    <vt:lpwstr/>
  </property>
</Properties>
</file>