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DA898F-8B86-1EAB-6D93-3D86CA880230}" v="492" dt="2026-05-04T06:47:44.503"/>
    <p1510:client id="{764D23BC-81A3-3029-D0C2-00513A5E755C}" v="927" dt="2026-05-03T16:28:58.051"/>
    <p1510:client id="{E56FB50F-936F-461C-C0A1-D07D4F2192CE}" v="658" dt="2026-05-04T07:07:36.489"/>
    <p1510:client id="{F192FBA7-A0C5-1160-B329-60D7FC9FEC6A}" v="551" dt="2026-05-04T08:39:38.8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Brown" userId="S::cbrown@hopwood.rochdale.sch.uk::c790d158-a056-4d1a-b0d5-dd6c6f7aa744" providerId="AD" clId="Web-{F192FBA7-A0C5-1160-B329-60D7FC9FEC6A}"/>
    <pc:docChg chg="modSld">
      <pc:chgData name="Chloe Brown" userId="S::cbrown@hopwood.rochdale.sch.uk::c790d158-a056-4d1a-b0d5-dd6c6f7aa744" providerId="AD" clId="Web-{F192FBA7-A0C5-1160-B329-60D7FC9FEC6A}" dt="2026-05-04T08:39:38.895" v="303" actId="1076"/>
      <pc:docMkLst>
        <pc:docMk/>
      </pc:docMkLst>
      <pc:sldChg chg="addSp delSp modSp">
        <pc:chgData name="Chloe Brown" userId="S::cbrown@hopwood.rochdale.sch.uk::c790d158-a056-4d1a-b0d5-dd6c6f7aa744" providerId="AD" clId="Web-{F192FBA7-A0C5-1160-B329-60D7FC9FEC6A}" dt="2026-05-04T08:39:38.895" v="303" actId="1076"/>
        <pc:sldMkLst>
          <pc:docMk/>
          <pc:sldMk cId="2429478945" sldId="257"/>
        </pc:sldMkLst>
        <pc:spChg chg="add mod">
          <ac:chgData name="Chloe Brown" userId="S::cbrown@hopwood.rochdale.sch.uk::c790d158-a056-4d1a-b0d5-dd6c6f7aa744" providerId="AD" clId="Web-{F192FBA7-A0C5-1160-B329-60D7FC9FEC6A}" dt="2026-05-04T08:31:24.572" v="60" actId="14100"/>
          <ac:spMkLst>
            <pc:docMk/>
            <pc:sldMk cId="2429478945" sldId="257"/>
            <ac:spMk id="3" creationId="{4832DF14-0D99-BADF-8F71-25F3065CD62D}"/>
          </ac:spMkLst>
        </pc:spChg>
        <pc:spChg chg="del">
          <ac:chgData name="Chloe Brown" userId="S::cbrown@hopwood.rochdale.sch.uk::c790d158-a056-4d1a-b0d5-dd6c6f7aa744" providerId="AD" clId="Web-{F192FBA7-A0C5-1160-B329-60D7FC9FEC6A}" dt="2026-05-04T08:31:17.587" v="57"/>
          <ac:spMkLst>
            <pc:docMk/>
            <pc:sldMk cId="2429478945" sldId="257"/>
            <ac:spMk id="4" creationId="{BF690CAF-FC70-7E75-893C-9DA51AB272E9}"/>
          </ac:spMkLst>
        </pc:spChg>
        <pc:spChg chg="add">
          <ac:chgData name="Chloe Brown" userId="S::cbrown@hopwood.rochdale.sch.uk::c790d158-a056-4d1a-b0d5-dd6c6f7aa744" providerId="AD" clId="Web-{F192FBA7-A0C5-1160-B329-60D7FC9FEC6A}" dt="2026-05-04T08:31:36.885" v="63"/>
          <ac:spMkLst>
            <pc:docMk/>
            <pc:sldMk cId="2429478945" sldId="257"/>
            <ac:spMk id="8" creationId="{B7546183-73B4-85F3-3600-3C1A0B9A08AF}"/>
          </ac:spMkLst>
        </pc:spChg>
        <pc:spChg chg="del">
          <ac:chgData name="Chloe Brown" userId="S::cbrown@hopwood.rochdale.sch.uk::c790d158-a056-4d1a-b0d5-dd6c6f7aa744" providerId="AD" clId="Web-{F192FBA7-A0C5-1160-B329-60D7FC9FEC6A}" dt="2026-05-04T08:31:35.728" v="62"/>
          <ac:spMkLst>
            <pc:docMk/>
            <pc:sldMk cId="2429478945" sldId="257"/>
            <ac:spMk id="10" creationId="{09BE377F-45F7-7F12-12AF-CAB8340206BD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8:29.423" v="286" actId="20577"/>
          <ac:spMkLst>
            <pc:docMk/>
            <pc:sldMk cId="2429478945" sldId="257"/>
            <ac:spMk id="15" creationId="{68E77414-D775-9F47-90CA-AC15B4C0DD08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6:17.890" v="191" actId="20577"/>
          <ac:spMkLst>
            <pc:docMk/>
            <pc:sldMk cId="2429478945" sldId="257"/>
            <ac:spMk id="19" creationId="{8F47E955-4E90-1387-AAD0-FF6520482F3A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25:38.245" v="0" actId="20577"/>
          <ac:spMkLst>
            <pc:docMk/>
            <pc:sldMk cId="2429478945" sldId="257"/>
            <ac:spMk id="34" creationId="{BD8B747E-016E-6B2C-E843-EB64EAE54121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8:50.064" v="290" actId="20577"/>
          <ac:spMkLst>
            <pc:docMk/>
            <pc:sldMk cId="2429478945" sldId="257"/>
            <ac:spMk id="60" creationId="{9486C3CB-E607-5600-5D35-DA44558370BF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8:52.392" v="291" actId="20577"/>
          <ac:spMkLst>
            <pc:docMk/>
            <pc:sldMk cId="2429478945" sldId="257"/>
            <ac:spMk id="62" creationId="{651A9F2A-C49A-8C18-20DD-780BE12437C5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9:10.908" v="293" actId="20577"/>
          <ac:spMkLst>
            <pc:docMk/>
            <pc:sldMk cId="2429478945" sldId="257"/>
            <ac:spMk id="64" creationId="{D7253625-F97A-4966-67DA-16C22766906E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9:15.267" v="297" actId="20577"/>
          <ac:spMkLst>
            <pc:docMk/>
            <pc:sldMk cId="2429478945" sldId="257"/>
            <ac:spMk id="66" creationId="{F887746F-C955-E2F2-B24A-A4DD121E99CE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9:23.205" v="300" actId="20577"/>
          <ac:spMkLst>
            <pc:docMk/>
            <pc:sldMk cId="2429478945" sldId="257"/>
            <ac:spMk id="68" creationId="{3F467E55-4454-9DB4-7986-C725EF02844D}"/>
          </ac:spMkLst>
        </pc:spChg>
        <pc:picChg chg="del">
          <ac:chgData name="Chloe Brown" userId="S::cbrown@hopwood.rochdale.sch.uk::c790d158-a056-4d1a-b0d5-dd6c6f7aa744" providerId="AD" clId="Web-{F192FBA7-A0C5-1160-B329-60D7FC9FEC6A}" dt="2026-05-04T08:31:19.681" v="58"/>
          <ac:picMkLst>
            <pc:docMk/>
            <pc:sldMk cId="2429478945" sldId="257"/>
            <ac:picMk id="6" creationId="{43CA9F18-77B8-017B-6A4D-C96C4B5F5902}"/>
          </ac:picMkLst>
        </pc:picChg>
        <pc:picChg chg="add del">
          <ac:chgData name="Chloe Brown" userId="S::cbrown@hopwood.rochdale.sch.uk::c790d158-a056-4d1a-b0d5-dd6c6f7aa744" providerId="AD" clId="Web-{F192FBA7-A0C5-1160-B329-60D7FC9FEC6A}" dt="2026-05-04T08:36:11.155" v="188"/>
          <ac:picMkLst>
            <pc:docMk/>
            <pc:sldMk cId="2429478945" sldId="257"/>
            <ac:picMk id="7" creationId="{C3F27D0D-A05F-ABB0-42FE-6D4502A4DB6E}"/>
          </ac:picMkLst>
        </pc:picChg>
        <pc:picChg chg="add del">
          <ac:chgData name="Chloe Brown" userId="S::cbrown@hopwood.rochdale.sch.uk::c790d158-a056-4d1a-b0d5-dd6c6f7aa744" providerId="AD" clId="Web-{F192FBA7-A0C5-1160-B329-60D7FC9FEC6A}" dt="2026-05-04T08:37:15.453" v="201"/>
          <ac:picMkLst>
            <pc:docMk/>
            <pc:sldMk cId="2429478945" sldId="257"/>
            <ac:picMk id="13" creationId="{4671049B-6CC5-7DBA-4FF2-BBCBB5487881}"/>
          </ac:picMkLst>
        </pc:picChg>
        <pc:picChg chg="mod">
          <ac:chgData name="Chloe Brown" userId="S::cbrown@hopwood.rochdale.sch.uk::c790d158-a056-4d1a-b0d5-dd6c6f7aa744" providerId="AD" clId="Web-{F192FBA7-A0C5-1160-B329-60D7FC9FEC6A}" dt="2026-05-04T08:39:38.895" v="303" actId="1076"/>
          <ac:picMkLst>
            <pc:docMk/>
            <pc:sldMk cId="2429478945" sldId="257"/>
            <ac:picMk id="58" creationId="{29D4D899-DDB8-88A1-0B99-A84A3B85AD57}"/>
          </ac:picMkLst>
        </pc:picChg>
      </pc:sldChg>
      <pc:sldChg chg="addSp delSp modSp">
        <pc:chgData name="Chloe Brown" userId="S::cbrown@hopwood.rochdale.sch.uk::c790d158-a056-4d1a-b0d5-dd6c6f7aa744" providerId="AD" clId="Web-{F192FBA7-A0C5-1160-B329-60D7FC9FEC6A}" dt="2026-05-04T08:35:51.686" v="183" actId="20577"/>
        <pc:sldMkLst>
          <pc:docMk/>
          <pc:sldMk cId="1289593455" sldId="258"/>
        </pc:sldMkLst>
        <pc:spChg chg="mod">
          <ac:chgData name="Chloe Brown" userId="S::cbrown@hopwood.rochdale.sch.uk::c790d158-a056-4d1a-b0d5-dd6c6f7aa744" providerId="AD" clId="Web-{F192FBA7-A0C5-1160-B329-60D7FC9FEC6A}" dt="2026-05-04T08:25:48.402" v="1" actId="20577"/>
          <ac:spMkLst>
            <pc:docMk/>
            <pc:sldMk cId="1289593455" sldId="258"/>
            <ac:spMk id="3" creationId="{A807C371-423D-7A46-E157-75A0A6214527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5:51.686" v="183" actId="20577"/>
          <ac:spMkLst>
            <pc:docMk/>
            <pc:sldMk cId="1289593455" sldId="258"/>
            <ac:spMk id="5" creationId="{9A5D1173-CC8F-1B43-9CC5-A17A44BC909E}"/>
          </ac:spMkLst>
        </pc:spChg>
        <pc:spChg chg="add mod">
          <ac:chgData name="Chloe Brown" userId="S::cbrown@hopwood.rochdale.sch.uk::c790d158-a056-4d1a-b0d5-dd6c6f7aa744" providerId="AD" clId="Web-{F192FBA7-A0C5-1160-B329-60D7FC9FEC6A}" dt="2026-05-04T08:31:28.509" v="61" actId="14100"/>
          <ac:spMkLst>
            <pc:docMk/>
            <pc:sldMk cId="1289593455" sldId="258"/>
            <ac:spMk id="6" creationId="{CF1450CE-A557-A635-C54A-8229B2106CB8}"/>
          </ac:spMkLst>
        </pc:spChg>
        <pc:spChg chg="del">
          <ac:chgData name="Chloe Brown" userId="S::cbrown@hopwood.rochdale.sch.uk::c790d158-a056-4d1a-b0d5-dd6c6f7aa744" providerId="AD" clId="Web-{F192FBA7-A0C5-1160-B329-60D7FC9FEC6A}" dt="2026-05-04T08:27:06.985" v="2"/>
          <ac:spMkLst>
            <pc:docMk/>
            <pc:sldMk cId="1289593455" sldId="258"/>
            <ac:spMk id="10" creationId="{3471A638-FE80-A7D9-2707-2B9E60471F41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2:32.198" v="131" actId="20577"/>
          <ac:spMkLst>
            <pc:docMk/>
            <pc:sldMk cId="1289593455" sldId="258"/>
            <ac:spMk id="15" creationId="{884741FF-254B-9377-B50C-F5048BE43664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3:13.449" v="138" actId="20577"/>
          <ac:spMkLst>
            <pc:docMk/>
            <pc:sldMk cId="1289593455" sldId="258"/>
            <ac:spMk id="23" creationId="{7A587629-F443-A858-A4ED-C188D96D5465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3:23.012" v="141" actId="20577"/>
          <ac:spMkLst>
            <pc:docMk/>
            <pc:sldMk cId="1289593455" sldId="258"/>
            <ac:spMk id="24" creationId="{B78921D3-8188-6499-824A-D96F3E6D92DB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3:34.278" v="144" actId="20577"/>
          <ac:spMkLst>
            <pc:docMk/>
            <pc:sldMk cId="1289593455" sldId="258"/>
            <ac:spMk id="26" creationId="{51BD827C-2F87-33B8-A11E-30114E54F33C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3:48.528" v="148" actId="1076"/>
          <ac:spMkLst>
            <pc:docMk/>
            <pc:sldMk cId="1289593455" sldId="258"/>
            <ac:spMk id="27" creationId="{379F09CB-E5E9-64F3-B052-FEE96DCE68B1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3:53.950" v="153" actId="1076"/>
          <ac:spMkLst>
            <pc:docMk/>
            <pc:sldMk cId="1289593455" sldId="258"/>
            <ac:spMk id="28" creationId="{95ADFE33-F0A9-EF15-CA08-D73634EFD2C8}"/>
          </ac:spMkLst>
        </pc:spChg>
        <pc:spChg chg="mod">
          <ac:chgData name="Chloe Brown" userId="S::cbrown@hopwood.rochdale.sch.uk::c790d158-a056-4d1a-b0d5-dd6c6f7aa744" providerId="AD" clId="Web-{F192FBA7-A0C5-1160-B329-60D7FC9FEC6A}" dt="2026-05-04T08:30:16.148" v="40" actId="20577"/>
          <ac:spMkLst>
            <pc:docMk/>
            <pc:sldMk cId="1289593455" sldId="258"/>
            <ac:spMk id="30" creationId="{FE73F219-7157-3042-1FAE-453DE3A4C9AE}"/>
          </ac:spMkLst>
        </pc:spChg>
        <pc:picChg chg="add del mod">
          <ac:chgData name="Chloe Brown" userId="S::cbrown@hopwood.rochdale.sch.uk::c790d158-a056-4d1a-b0d5-dd6c6f7aa744" providerId="AD" clId="Web-{F192FBA7-A0C5-1160-B329-60D7FC9FEC6A}" dt="2026-05-04T08:28:19.191" v="11"/>
          <ac:picMkLst>
            <pc:docMk/>
            <pc:sldMk cId="1289593455" sldId="258"/>
            <ac:picMk id="4" creationId="{4E846992-E68E-80E4-DEBA-43FCA565E2D6}"/>
          </ac:picMkLst>
        </pc:picChg>
        <pc:picChg chg="add mod">
          <ac:chgData name="Chloe Brown" userId="S::cbrown@hopwood.rochdale.sch.uk::c790d158-a056-4d1a-b0d5-dd6c6f7aa744" providerId="AD" clId="Web-{F192FBA7-A0C5-1160-B329-60D7FC9FEC6A}" dt="2026-05-04T08:35:34.139" v="167" actId="1076"/>
          <ac:picMkLst>
            <pc:docMk/>
            <pc:sldMk cId="1289593455" sldId="258"/>
            <ac:picMk id="7" creationId="{6FBEA453-0764-59F9-A30F-1AFC793B97B9}"/>
          </ac:picMkLst>
        </pc:picChg>
        <pc:picChg chg="del">
          <ac:chgData name="Chloe Brown" userId="S::cbrown@hopwood.rochdale.sch.uk::c790d158-a056-4d1a-b0d5-dd6c6f7aa744" providerId="AD" clId="Web-{F192FBA7-A0C5-1160-B329-60D7FC9FEC6A}" dt="2026-05-04T08:27:08.485" v="3"/>
          <ac:picMkLst>
            <pc:docMk/>
            <pc:sldMk cId="1289593455" sldId="258"/>
            <ac:picMk id="32" creationId="{2923001E-84B1-5EFE-4B00-FE0D4D849599}"/>
          </ac:picMkLst>
        </pc:picChg>
        <pc:picChg chg="del">
          <ac:chgData name="Chloe Brown" userId="S::cbrown@hopwood.rochdale.sch.uk::c790d158-a056-4d1a-b0d5-dd6c6f7aa744" providerId="AD" clId="Web-{F192FBA7-A0C5-1160-B329-60D7FC9FEC6A}" dt="2026-05-04T08:33:56.731" v="154"/>
          <ac:picMkLst>
            <pc:docMk/>
            <pc:sldMk cId="1289593455" sldId="258"/>
            <ac:picMk id="35" creationId="{FBACDFAA-94F3-CDB8-2927-0E677C9027F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99800-0B8A-3915-A924-22B5CDB50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8E756-6505-99C5-C4E1-81B731CD0F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6647-F3AE-ACF7-1244-5742D262F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E949E-A350-5B0F-3F2A-5F28F06F0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8F7EB-84D8-3B11-5549-1586BBF7E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14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F033B-0979-9F73-5CF3-FD1B22F6D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651C2-F469-5A19-DFEE-D62FCC755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B4743-95E5-FF2D-AB28-3ACC600BD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B4197-93EE-171A-E0F3-7AFBEA49F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F2BEA-BB9E-A435-E408-CC9BC9F0C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395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B801B-9EE4-AE34-E1F7-2E734769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78B3EF-57AA-30E4-90E3-FDD7FACC37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E32C0-EC27-BF82-684A-9B6356465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FF629-A30F-CDFE-4360-C5B0ACDCE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B2B4DA-5FF3-DA04-3AC1-174D3585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21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2C34C-A717-2348-4ABC-FAAB5613E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D5BAF-FE86-09E5-14FD-AF9D70E17B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F3509C-A638-8B31-EF68-1C802C0B4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3F646-A12D-36A7-DCDA-4E348EF30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98872-AB06-3BE7-E153-D5E159779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7E8E2B-23E0-C43B-3DB7-206A6FD17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8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F07E3-8A31-A386-253E-1F38FC57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A620E-39E7-1B06-8A8F-166B473331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91B9F-ABF7-B515-D2D5-277B9EBC3D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136596-30DC-23C8-653C-4419F3A0C5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31730A-0515-D032-980C-7F61E14ED6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9D31CF-F91D-4D1D-B43F-2B7E48333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44E590-F419-1061-3D3F-9DEA4EFB5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160A55-BC2F-953D-FEA5-7D1A10947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4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C3B5B-F11A-DBEC-895C-6AD543E5E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DEAF95-E8C3-0D75-04E7-26666D107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3477F-5FC4-C9B9-A26A-721B00868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C0A82B-1B0D-8BF8-3B87-F02D80583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6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E8BA05-2172-F0A5-FEA5-F450786AA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099002-D5E5-DAF4-3E12-1F2B76F61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EC818-0EC8-0642-D0C2-2D61E25B2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912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71294-2301-73C2-DE8C-B98959CA5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096F7-3652-083C-012C-82D366691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D60FF-6B8C-B092-E413-8DDF29A8B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5FF9CA-CDA1-30F0-9575-50BA830E6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CDE582-2E13-81B0-AD97-F5D46C81B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046076-65CE-FA85-74B4-B0F94522B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490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7E66C-DBE5-3451-FD57-DE8487EC4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7C266E-8EF2-E38C-831D-708B0A2EB2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879A99-12A6-6FAE-4F23-CE1FE8CCDB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A0DA9-2228-E97F-0F03-F53624D36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718F14-0CE4-792B-5EAA-57163F563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D8FF11-DEDE-E5DD-87B9-C1E8B75E3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34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49690-776A-4934-9316-BF6274C4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55AD40-AEA7-B922-1BE9-4ADA54A0AA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738D2-46D6-8C9D-3F76-9FFC59749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BC7B1-0519-631A-DEF0-8FC096B5A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C809EF-E060-A466-83D9-240501A5E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831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5C29DC-2221-3158-8B28-C69F2CAE9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F2D0EB-4E5C-9062-7DD6-2DC6A9558D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6DA918-DCEE-9E51-C603-2E9EBF7E5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CD5EC-177A-D023-BDB7-2E79A6F9B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472DF-CA80-376C-9CFF-7E7D2EB09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38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A8418E-C2F5-72F4-887D-25F49DD0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903C9-D487-7434-F3D6-D92C6B506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340D2-CE50-8B51-5D58-F2FA07DD41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4C0B83-12D9-4F43-B51D-DCF0C811CC3D}" type="datetimeFigureOut">
              <a:rPr lang="en-GB" smtClean="0"/>
              <a:t>04/05/2026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53EFB-BE2E-FC95-56F0-7F8A18457E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5FD4E-8660-DAFC-E5F3-80A52CDDFB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856356-7D4C-4EAE-BED2-9D175315E7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443128-2F12-75CE-5FCA-9339BB7E6DDF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6D8356-0E0B-4819-1226-F4F00837A7F6}"/>
              </a:ext>
            </a:extLst>
          </p:cNvPr>
          <p:cNvSpPr txBox="1"/>
          <p:nvPr/>
        </p:nvSpPr>
        <p:spPr>
          <a:xfrm>
            <a:off x="266155" y="4932934"/>
            <a:ext cx="6273448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 talk, read the 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E77414-D775-9F47-90CA-AC15B4C0DD08}"/>
              </a:ext>
            </a:extLst>
          </p:cNvPr>
          <p:cNvSpPr txBox="1"/>
          <p:nvPr/>
        </p:nvSpPr>
        <p:spPr>
          <a:xfrm>
            <a:off x="301257" y="5364687"/>
            <a:ext cx="624862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>
                <a:latin typeface="Comic Sans MS"/>
              </a:rPr>
              <a:t> running    chasing    loudest   biggest    talked </a:t>
            </a:r>
            <a:endParaRPr lang="en-US"/>
          </a:p>
          <a:p>
            <a:pPr algn="ctr"/>
            <a:endParaRPr lang="en-US" dirty="0">
              <a:latin typeface="Comic Sans MS"/>
            </a:endParaRPr>
          </a:p>
          <a:p>
            <a:pPr algn="ctr"/>
            <a:r>
              <a:rPr lang="en-US">
                <a:latin typeface="Comic Sans MS"/>
              </a:rPr>
              <a:t>carried       stronger     auntie     nephew        all</a:t>
            </a:r>
            <a:endParaRPr lang="en-US" dirty="0">
              <a:latin typeface="Comic Sans M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B64A875-D4DD-B01C-B3FE-B490304B5789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D8B747E-016E-6B2C-E843-EB64EAE54121}"/>
              </a:ext>
            </a:extLst>
          </p:cNvPr>
          <p:cNvSpPr txBox="1"/>
          <p:nvPr/>
        </p:nvSpPr>
        <p:spPr>
          <a:xfrm>
            <a:off x="1663779" y="195994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9.7.26</a:t>
            </a:r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pic>
        <p:nvPicPr>
          <p:cNvPr id="35" name="Picture 34" descr="Provided by Bing Places for Business">
            <a:extLst>
              <a:ext uri="{FF2B5EF4-FFF2-40B4-BE49-F238E27FC236}">
                <a16:creationId xmlns:a16="http://schemas.microsoft.com/office/drawing/2014/main" id="{06FD9420-36AB-9CB3-24F0-12C4133B6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2862" y="78867"/>
            <a:ext cx="866078" cy="808702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BE84422-9990-6FAA-05E3-082C97061DBC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A7BF47A-56B9-8447-2568-3DBD4CE482E7}"/>
              </a:ext>
            </a:extLst>
          </p:cNvPr>
          <p:cNvSpPr/>
          <p:nvPr/>
        </p:nvSpPr>
        <p:spPr>
          <a:xfrm>
            <a:off x="298430" y="7296912"/>
            <a:ext cx="6242550" cy="446489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525C66A-56F5-0F80-5568-B6516F808FEE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D667756-D167-4CC9-D022-DC9F6C8432CC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BA42184F-55F2-9C05-CE54-8F119030D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A27F987-75D8-78E9-1F67-F8245C47CF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5859366C-0894-006D-FD24-6DDEAA7E3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6428" y="6739117"/>
            <a:ext cx="957155" cy="24995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29D4D899-DDB8-88A1-0B99-A84A3B85AD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821" y="6720531"/>
            <a:ext cx="957155" cy="249958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9486C3CB-E607-5600-5D35-DA44558370BF}"/>
              </a:ext>
            </a:extLst>
          </p:cNvPr>
          <p:cNvSpPr txBox="1"/>
          <p:nvPr/>
        </p:nvSpPr>
        <p:spPr>
          <a:xfrm>
            <a:off x="1159774" y="6711843"/>
            <a:ext cx="97097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house</a:t>
            </a:r>
            <a:endParaRPr lang="en-GB" dirty="0">
              <a:latin typeface="Comic Sans M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51A9F2A-C49A-8C18-20DD-780BE12437C5}"/>
              </a:ext>
            </a:extLst>
          </p:cNvPr>
          <p:cNvSpPr txBox="1"/>
          <p:nvPr/>
        </p:nvSpPr>
        <p:spPr>
          <a:xfrm>
            <a:off x="2248936" y="6709142"/>
            <a:ext cx="935581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friend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7253625-F97A-4966-67DA-16C22766906E}"/>
              </a:ext>
            </a:extLst>
          </p:cNvPr>
          <p:cNvSpPr txBox="1"/>
          <p:nvPr/>
        </p:nvSpPr>
        <p:spPr>
          <a:xfrm>
            <a:off x="3168307" y="6712611"/>
            <a:ext cx="80667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 dirty="0">
                <a:latin typeface="Comic Sans MS"/>
              </a:rPr>
              <a:t>said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887746F-C955-E2F2-B24A-A4DD121E99CE}"/>
              </a:ext>
            </a:extLst>
          </p:cNvPr>
          <p:cNvSpPr txBox="1"/>
          <p:nvPr/>
        </p:nvSpPr>
        <p:spPr>
          <a:xfrm>
            <a:off x="4108496" y="6707408"/>
            <a:ext cx="986358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because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F467E55-4454-9DB4-7986-C725EF02844D}"/>
              </a:ext>
            </a:extLst>
          </p:cNvPr>
          <p:cNvSpPr txBox="1"/>
          <p:nvPr/>
        </p:nvSpPr>
        <p:spPr>
          <a:xfrm>
            <a:off x="5175797" y="6704323"/>
            <a:ext cx="95579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when</a:t>
            </a:r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F47E955-4E90-1387-AAD0-FF6520482F3A}"/>
              </a:ext>
            </a:extLst>
          </p:cNvPr>
          <p:cNvSpPr txBox="1"/>
          <p:nvPr/>
        </p:nvSpPr>
        <p:spPr>
          <a:xfrm>
            <a:off x="279844" y="7308188"/>
            <a:ext cx="4840587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Comic Sans MS"/>
              </a:rPr>
              <a:t>In maths we have been looking at time.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32DF14-0D99-BADF-8F71-25F3065CD62D}"/>
              </a:ext>
            </a:extLst>
          </p:cNvPr>
          <p:cNvSpPr txBox="1"/>
          <p:nvPr/>
        </p:nvSpPr>
        <p:spPr>
          <a:xfrm>
            <a:off x="338285" y="1870615"/>
            <a:ext cx="6038420" cy="32778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The dog _____________ the cat up a tree.  (read / chased) </a:t>
            </a:r>
            <a:endParaRPr lang="en-US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The bird ____________ away.  (flew / drove) </a:t>
            </a:r>
            <a:endParaRPr lang="en-GB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Kuba ___________ a chocolate ice cream.  (wrote / ate) </a:t>
            </a:r>
            <a:endParaRPr lang="en-GB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I _____________ a movie.  (listened / watched) </a:t>
            </a:r>
            <a:endParaRPr lang="en-GB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Jenny _____________ a book.  (ate / read)</a:t>
            </a:r>
            <a:endParaRPr lang="en-GB">
              <a:latin typeface="Comic Sans MS"/>
            </a:endParaRPr>
          </a:p>
          <a:p>
            <a:pPr marL="342900" indent="-342900" algn="l">
              <a:buAutoNum type="arabicPeriod"/>
            </a:pP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546183-73B4-85F3-3600-3C1A0B9A08AF}"/>
              </a:ext>
            </a:extLst>
          </p:cNvPr>
          <p:cNvSpPr txBox="1"/>
          <p:nvPr/>
        </p:nvSpPr>
        <p:spPr>
          <a:xfrm>
            <a:off x="283185" y="920647"/>
            <a:ext cx="628362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ea typeface="+mn-lt"/>
                <a:cs typeface="+mn-lt"/>
              </a:rPr>
              <a:t>This week we have been learning about verbs. Verbs are action words—they tell us what someone or something is doing. Read each sentence carefully. Look at the two </a:t>
            </a:r>
            <a:r>
              <a:rPr lang="en-GB" sz="1400">
                <a:ea typeface="+mn-lt"/>
                <a:cs typeface="+mn-lt"/>
              </a:rPr>
              <a:t>words. Choose</a:t>
            </a:r>
            <a:r>
              <a:rPr lang="en-GB" sz="1400" dirty="0">
                <a:ea typeface="+mn-lt"/>
                <a:cs typeface="+mn-lt"/>
              </a:rPr>
              <a:t> the verb that makes the sentence correct and write it in </a:t>
            </a:r>
            <a:r>
              <a:rPr lang="en-GB" sz="1400">
                <a:ea typeface="+mn-lt"/>
                <a:cs typeface="+mn-lt"/>
              </a:rPr>
              <a:t>the blank space.</a:t>
            </a:r>
            <a:endParaRPr lang="en-GB"/>
          </a:p>
        </p:txBody>
      </p:sp>
      <p:pic>
        <p:nvPicPr>
          <p:cNvPr id="13" name="Picture 12" descr="A group of clocks with numbers&#10;&#10;AI-generated content may be incorrect.">
            <a:extLst>
              <a:ext uri="{FF2B5EF4-FFF2-40B4-BE49-F238E27FC236}">
                <a16:creationId xmlns:a16="http://schemas.microsoft.com/office/drawing/2014/main" id="{4671049B-6CC5-7DBA-4FF2-BBCBB54878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976" y="7585526"/>
            <a:ext cx="4274636" cy="438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78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1CE164-7A18-2E01-271B-7FB1BCBA6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6867B94-0BD5-24E2-20B0-396F1AB7E3D5}"/>
              </a:ext>
            </a:extLst>
          </p:cNvPr>
          <p:cNvSpPr/>
          <p:nvPr/>
        </p:nvSpPr>
        <p:spPr>
          <a:xfrm>
            <a:off x="298430" y="4988689"/>
            <a:ext cx="6261135" cy="129636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670E88-354B-5D31-1683-D08732C8F07A}"/>
              </a:ext>
            </a:extLst>
          </p:cNvPr>
          <p:cNvSpPr txBox="1"/>
          <p:nvPr/>
        </p:nvSpPr>
        <p:spPr>
          <a:xfrm>
            <a:off x="228985" y="4988690"/>
            <a:ext cx="6663739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>
                <a:latin typeface="Comic Sans MS"/>
              </a:rPr>
              <a:t>Can you read these words? Remember look for the special friend, Fred talk, read the word. 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4741FF-254B-9377-B50C-F5048BE43664}"/>
              </a:ext>
            </a:extLst>
          </p:cNvPr>
          <p:cNvSpPr txBox="1"/>
          <p:nvPr/>
        </p:nvSpPr>
        <p:spPr>
          <a:xfrm>
            <a:off x="355373" y="5185001"/>
            <a:ext cx="6223293" cy="113909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>
                <a:latin typeface="Comic Sans MS"/>
              </a:rPr>
              <a:t>when   went  where   were    who    all</a:t>
            </a:r>
            <a:endParaRPr lang="en-US">
              <a:latin typeface="Aptos" panose="02110004020202020204"/>
            </a:endParaRPr>
          </a:p>
          <a:p>
            <a:pPr algn="ctr">
              <a:lnSpc>
                <a:spcPct val="150000"/>
              </a:lnSpc>
            </a:pPr>
            <a:r>
              <a:rPr lang="en-GB" sz="2400">
                <a:latin typeface="Comic Sans MS"/>
              </a:rPr>
              <a:t>ball   fall    tall   call     today</a:t>
            </a:r>
            <a:endParaRPr lang="en-GB" sz="2400" dirty="0">
              <a:latin typeface="Comic Sans M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84AD780-2AD4-1071-8F09-FAD4C236F5D4}"/>
              </a:ext>
            </a:extLst>
          </p:cNvPr>
          <p:cNvSpPr/>
          <p:nvPr/>
        </p:nvSpPr>
        <p:spPr>
          <a:xfrm>
            <a:off x="298430" y="6377651"/>
            <a:ext cx="6261135" cy="83337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995C4A-C208-C190-5527-6BAD91409CDB}"/>
              </a:ext>
            </a:extLst>
          </p:cNvPr>
          <p:cNvSpPr txBox="1"/>
          <p:nvPr/>
        </p:nvSpPr>
        <p:spPr>
          <a:xfrm>
            <a:off x="228984" y="6377651"/>
            <a:ext cx="2074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>
                <a:latin typeface="Comic Sans MS" panose="030F0702030302020204" pitchFamily="66" charset="0"/>
              </a:rPr>
              <a:t>Weekly spellings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B2FBFED-7683-24BF-901B-99E0C0B2BCDB}"/>
              </a:ext>
            </a:extLst>
          </p:cNvPr>
          <p:cNvSpPr/>
          <p:nvPr/>
        </p:nvSpPr>
        <p:spPr>
          <a:xfrm>
            <a:off x="1127760" y="6742176"/>
            <a:ext cx="938784" cy="231648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76F911-64A7-1A7B-58FC-3864C8F8D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216" y="6739117"/>
            <a:ext cx="957155" cy="2499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E556BF-B571-AB82-CAB2-277168BB7B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034" y="6736058"/>
            <a:ext cx="957155" cy="2499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972AF7B-19B0-21DA-2F2C-B4B5DC72F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428" y="6739117"/>
            <a:ext cx="957155" cy="2499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B5EC60C-811B-E927-C5A4-03EA8DAA8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822" y="6739117"/>
            <a:ext cx="957155" cy="249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A587629-F443-A858-A4ED-C188D96D5465}"/>
              </a:ext>
            </a:extLst>
          </p:cNvPr>
          <p:cNvSpPr txBox="1"/>
          <p:nvPr/>
        </p:nvSpPr>
        <p:spPr>
          <a:xfrm>
            <a:off x="1134808" y="6693258"/>
            <a:ext cx="970979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hurt</a:t>
            </a:r>
            <a:endParaRPr lang="en-GB" dirty="0">
              <a:latin typeface="Comic Sans M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78921D3-8188-6499-824A-D96F3E6D92DB}"/>
              </a:ext>
            </a:extLst>
          </p:cNvPr>
          <p:cNvSpPr txBox="1"/>
          <p:nvPr/>
        </p:nvSpPr>
        <p:spPr>
          <a:xfrm>
            <a:off x="2304692" y="6715138"/>
            <a:ext cx="80548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curl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1BD827C-2F87-33B8-A11E-30114E54F33C}"/>
              </a:ext>
            </a:extLst>
          </p:cNvPr>
          <p:cNvSpPr txBox="1"/>
          <p:nvPr/>
        </p:nvSpPr>
        <p:spPr>
          <a:xfrm>
            <a:off x="3208529" y="6705398"/>
            <a:ext cx="749808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/>
              </a:rPr>
              <a:t>burn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9F09CB-E5E9-64F3-B052-FEE96DCE68B1}"/>
              </a:ext>
            </a:extLst>
          </p:cNvPr>
          <p:cNvSpPr txBox="1"/>
          <p:nvPr/>
        </p:nvSpPr>
        <p:spPr>
          <a:xfrm>
            <a:off x="4238593" y="6713404"/>
            <a:ext cx="86652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church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5ADFE33-F0A9-EF15-CA08-D73634EFD2C8}"/>
              </a:ext>
            </a:extLst>
          </p:cNvPr>
          <p:cNvSpPr txBox="1"/>
          <p:nvPr/>
        </p:nvSpPr>
        <p:spPr>
          <a:xfrm>
            <a:off x="5132245" y="6680361"/>
            <a:ext cx="95579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600">
                <a:latin typeface="Comic Sans MS"/>
              </a:rPr>
              <a:t>burst</a:t>
            </a:r>
            <a:endParaRPr lang="en-GB" sz="1600" dirty="0">
              <a:latin typeface="Comic Sans M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07C371-423D-7A46-E157-75A0A6214527}"/>
              </a:ext>
            </a:extLst>
          </p:cNvPr>
          <p:cNvSpPr txBox="1"/>
          <p:nvPr/>
        </p:nvSpPr>
        <p:spPr>
          <a:xfrm>
            <a:off x="1496511" y="202685"/>
            <a:ext cx="3997774" cy="73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050">
                <a:latin typeface="Comic Sans MS"/>
              </a:rPr>
              <a:t>Homework Tasks </a:t>
            </a:r>
          </a:p>
          <a:p>
            <a:pPr algn="ctr"/>
            <a:r>
              <a:rPr lang="en-GB" sz="1050">
                <a:latin typeface="Comic Sans MS"/>
              </a:rPr>
              <a:t>9.7.26</a:t>
            </a:r>
          </a:p>
          <a:p>
            <a:pPr algn="ctr"/>
            <a:r>
              <a:rPr lang="en-GB" sz="1050">
                <a:latin typeface="Comic Sans MS"/>
              </a:rPr>
              <a:t>Class 3 and 4 </a:t>
            </a:r>
          </a:p>
          <a:p>
            <a:pPr algn="ctr"/>
            <a:r>
              <a:rPr lang="en-GB" sz="1050">
                <a:latin typeface="Comic Sans MS"/>
              </a:rPr>
              <a:t>Teacher: Miss Brown and Miss Cunnane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693E56-D548-C6E0-4720-9B5E0C7E71E9}"/>
              </a:ext>
            </a:extLst>
          </p:cNvPr>
          <p:cNvSpPr/>
          <p:nvPr/>
        </p:nvSpPr>
        <p:spPr>
          <a:xfrm>
            <a:off x="298430" y="896224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Provided by Bing Places for Business">
            <a:extLst>
              <a:ext uri="{FF2B5EF4-FFF2-40B4-BE49-F238E27FC236}">
                <a16:creationId xmlns:a16="http://schemas.microsoft.com/office/drawing/2014/main" id="{7719B9E9-1DFE-A257-8C98-0A37641F0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5492" y="109759"/>
            <a:ext cx="835186" cy="746918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801182F5-2443-9D5E-6B1F-CD12D54E8C8F}"/>
              </a:ext>
            </a:extLst>
          </p:cNvPr>
          <p:cNvSpPr/>
          <p:nvPr/>
        </p:nvSpPr>
        <p:spPr>
          <a:xfrm>
            <a:off x="298430" y="7296912"/>
            <a:ext cx="6261135" cy="468792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E84422-9990-6FAA-05E3-082C97061DBC}"/>
              </a:ext>
            </a:extLst>
          </p:cNvPr>
          <p:cNvSpPr/>
          <p:nvPr/>
        </p:nvSpPr>
        <p:spPr>
          <a:xfrm>
            <a:off x="290236" y="904418"/>
            <a:ext cx="6261135" cy="40053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5D1173-CC8F-1B43-9CC5-A17A44BC909E}"/>
              </a:ext>
            </a:extLst>
          </p:cNvPr>
          <p:cNvSpPr txBox="1"/>
          <p:nvPr/>
        </p:nvSpPr>
        <p:spPr>
          <a:xfrm>
            <a:off x="279844" y="7308188"/>
            <a:ext cx="4840587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Comic Sans MS"/>
              </a:rPr>
              <a:t>In maths we have been looking at time.</a:t>
            </a:r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E73F219-7157-3042-1FAE-453DE3A4C9AE}"/>
              </a:ext>
            </a:extLst>
          </p:cNvPr>
          <p:cNvSpPr txBox="1"/>
          <p:nvPr/>
        </p:nvSpPr>
        <p:spPr>
          <a:xfrm>
            <a:off x="283185" y="920647"/>
            <a:ext cx="628362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ea typeface="+mn-lt"/>
                <a:cs typeface="+mn-lt"/>
              </a:rPr>
              <a:t>This week we have been learning about verbs. Verbs are action words—they tell us what someone or something is doing. Read each sentence carefully. Look at the two </a:t>
            </a:r>
            <a:r>
              <a:rPr lang="en-GB" sz="1400">
                <a:ea typeface="+mn-lt"/>
                <a:cs typeface="+mn-lt"/>
              </a:rPr>
              <a:t>words. Choose</a:t>
            </a:r>
            <a:r>
              <a:rPr lang="en-GB" sz="1400" dirty="0">
                <a:ea typeface="+mn-lt"/>
                <a:cs typeface="+mn-lt"/>
              </a:rPr>
              <a:t> the verb that makes the sentence correct and write it in </a:t>
            </a:r>
            <a:r>
              <a:rPr lang="en-GB" sz="1400">
                <a:ea typeface="+mn-lt"/>
                <a:cs typeface="+mn-lt"/>
              </a:rPr>
              <a:t>the blank space.</a:t>
            </a: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1450CE-A557-A635-C54A-8229B2106CB8}"/>
              </a:ext>
            </a:extLst>
          </p:cNvPr>
          <p:cNvSpPr txBox="1"/>
          <p:nvPr/>
        </p:nvSpPr>
        <p:spPr>
          <a:xfrm>
            <a:off x="375455" y="1870615"/>
            <a:ext cx="5908324" cy="32778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The dog _____________ the cat up a tree.  (read / chased) </a:t>
            </a:r>
            <a:endParaRPr lang="en-US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The bird ____________ away.  (flew / drove) </a:t>
            </a:r>
            <a:endParaRPr lang="en-GB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Kuba ___________ a chocolate ice cream.  (wrote / ate) </a:t>
            </a:r>
            <a:endParaRPr lang="en-GB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I _____________ a movie.  (listened / watched) </a:t>
            </a:r>
            <a:endParaRPr lang="en-GB">
              <a:latin typeface="Comic Sans MS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>
                <a:latin typeface="Comic Sans MS"/>
                <a:ea typeface="+mn-lt"/>
                <a:cs typeface="+mn-lt"/>
              </a:rPr>
              <a:t>Jenny _____________ a book.  (ate / read)</a:t>
            </a:r>
            <a:endParaRPr lang="en-GB">
              <a:latin typeface="Comic Sans MS"/>
            </a:endParaRPr>
          </a:p>
          <a:p>
            <a:pPr marL="342900" indent="-342900" algn="l">
              <a:buAutoNum type="arabicPeriod"/>
            </a:pPr>
            <a:endParaRPr lang="en-GB" dirty="0"/>
          </a:p>
        </p:txBody>
      </p:sp>
      <p:pic>
        <p:nvPicPr>
          <p:cNvPr id="7" name="Picture 6" descr="A group of clocks with numbers&#10;&#10;AI-generated content may be incorrect.">
            <a:extLst>
              <a:ext uri="{FF2B5EF4-FFF2-40B4-BE49-F238E27FC236}">
                <a16:creationId xmlns:a16="http://schemas.microsoft.com/office/drawing/2014/main" id="{6FBEA453-0764-59F9-A30F-1AFC793B97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0976" y="7585526"/>
            <a:ext cx="4274636" cy="438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593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Chloe Brown</dc:creator>
  <cp:revision>521</cp:revision>
  <dcterms:created xsi:type="dcterms:W3CDTF">2025-10-04T10:35:20Z</dcterms:created>
  <dcterms:modified xsi:type="dcterms:W3CDTF">2026-05-04T08:39:40Z</dcterms:modified>
</cp:coreProperties>
</file>