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me" initials="h" lastIdx="1" clrIdx="0">
    <p:extLst>
      <p:ext uri="{19B8F6BF-5375-455C-9EA6-DF929625EA0E}">
        <p15:presenceInfo xmlns:p15="http://schemas.microsoft.com/office/powerpoint/2012/main" userId="hom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4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873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98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24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61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66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4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6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15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760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6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079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6DSMZ8b3L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X6BE4VcYng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RvDIZoQLgIE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Geography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294482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KS1 knowledge </a:t>
            </a:r>
          </a:p>
        </p:txBody>
      </p:sp>
      <p:pic>
        <p:nvPicPr>
          <p:cNvPr id="1026" name="Picture 2" descr="Transparent background blue writ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303" y="4516252"/>
            <a:ext cx="1863393" cy="166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2330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99082"/>
            <a:ext cx="10515600" cy="11495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By the end of KS1, children should be able to recall the place and locational knowledge. </a:t>
            </a:r>
            <a:r>
              <a:rPr lang="en-GB" dirty="0"/>
              <a:t>The knowledge is built on and recapped each year to ensure children are secure.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865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62" y="718910"/>
            <a:ext cx="7991475" cy="5391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31484" y="1468110"/>
            <a:ext cx="283028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There are 5 oceans and 7 continents.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Can you name the 5 oceans?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Can you name the 7 continents? </a:t>
            </a: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  <a:hlinkClick r:id="rId3"/>
              </a:rPr>
              <a:t>https://www.youtube.com/watch?v=K6DSMZ8b3LE</a:t>
            </a:r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  <a:hlinkClick r:id="rId4"/>
              </a:rPr>
              <a:t>https://www.youtube.com/watch?v=X6BE4VcYngQ</a:t>
            </a:r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96251" y="326571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6295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91736" y="492065"/>
            <a:ext cx="341085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There are 4 countries in the United Kingdom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England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Scotland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Northern Ireland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Wales.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The capital cities are;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London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Edinburgh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Belfast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Cardiff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  <a:hlinkClick r:id="rId2"/>
              </a:rPr>
              <a:t>https://</a:t>
            </a:r>
            <a:r>
              <a:rPr lang="en-GB" dirty="0" smtClean="0">
                <a:latin typeface="XCCW Joined 1a" panose="03050602040000000000" pitchFamily="66" charset="0"/>
                <a:hlinkClick r:id="rId2"/>
              </a:rPr>
              <a:t>www.youtube.com/watch?v=RvDIZoQLgIE</a:t>
            </a:r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34797" y="189168"/>
            <a:ext cx="7445602" cy="6523689"/>
            <a:chOff x="2242683" y="334311"/>
            <a:chExt cx="7445602" cy="652368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/>
            <a:srcRect r="1256"/>
            <a:stretch/>
          </p:blipFill>
          <p:spPr>
            <a:xfrm>
              <a:off x="2242683" y="334311"/>
              <a:ext cx="4564516" cy="6523689"/>
            </a:xfrm>
            <a:prstGeom prst="rect">
              <a:avLst/>
            </a:prstGeom>
          </p:spPr>
        </p:pic>
        <p:cxnSp>
          <p:nvCxnSpPr>
            <p:cNvPr id="5" name="Straight Arrow Connector 4"/>
            <p:cNvCxnSpPr/>
            <p:nvPr/>
          </p:nvCxnSpPr>
          <p:spPr>
            <a:xfrm>
              <a:off x="2946400" y="3236686"/>
              <a:ext cx="1175657" cy="87085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6132286" y="4702628"/>
              <a:ext cx="1081314" cy="82005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3534228" y="5635171"/>
              <a:ext cx="1473200" cy="70757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H="1">
              <a:off x="4825774" y="2877217"/>
              <a:ext cx="845345" cy="3594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2256746" y="2867354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Belfast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771186" y="2467144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Edinburgh 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119257" y="4340553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London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38400" y="6064515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Cardiff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196251" y="326571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2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3233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560" y="150125"/>
            <a:ext cx="7196227" cy="65571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61110" y="1692322"/>
            <a:ext cx="393055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There are four seas surrounding the United Kingdom.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The North Sea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The English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Irish Sea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The Atlantic Ocean.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2027" y="404948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837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121</Words>
  <Application>Microsoft Office PowerPoint</Application>
  <PresentationFormat>Widescreen</PresentationFormat>
  <Paragraphs>49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XCCW Joined 1a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</vt:vector>
  </TitlesOfParts>
  <Company>RMBC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Rebecca Woolley</dc:creator>
  <cp:lastModifiedBy>Rebecca Woolley</cp:lastModifiedBy>
  <cp:revision>15</cp:revision>
  <dcterms:created xsi:type="dcterms:W3CDTF">2021-12-01T09:11:27Z</dcterms:created>
  <dcterms:modified xsi:type="dcterms:W3CDTF">2023-02-08T14:06:50Z</dcterms:modified>
</cp:coreProperties>
</file>